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</p:sldMasterIdLst>
  <p:notesMasterIdLst>
    <p:notesMasterId r:id="rId34"/>
  </p:notesMasterIdLst>
  <p:sldIdLst>
    <p:sldId id="306" r:id="rId5"/>
    <p:sldId id="274" r:id="rId6"/>
    <p:sldId id="275" r:id="rId7"/>
    <p:sldId id="285" r:id="rId8"/>
    <p:sldId id="277" r:id="rId9"/>
    <p:sldId id="278" r:id="rId10"/>
    <p:sldId id="272" r:id="rId11"/>
    <p:sldId id="283" r:id="rId12"/>
    <p:sldId id="321" r:id="rId13"/>
    <p:sldId id="324" r:id="rId14"/>
    <p:sldId id="279" r:id="rId15"/>
    <p:sldId id="261" r:id="rId16"/>
    <p:sldId id="269" r:id="rId17"/>
    <p:sldId id="317" r:id="rId18"/>
    <p:sldId id="318" r:id="rId19"/>
    <p:sldId id="331" r:id="rId20"/>
    <p:sldId id="263" r:id="rId21"/>
    <p:sldId id="329" r:id="rId22"/>
    <p:sldId id="267" r:id="rId23"/>
    <p:sldId id="315" r:id="rId24"/>
    <p:sldId id="316" r:id="rId25"/>
    <p:sldId id="328" r:id="rId26"/>
    <p:sldId id="288" r:id="rId27"/>
    <p:sldId id="286" r:id="rId28"/>
    <p:sldId id="323" r:id="rId29"/>
    <p:sldId id="313" r:id="rId30"/>
    <p:sldId id="325" r:id="rId31"/>
    <p:sldId id="290" r:id="rId32"/>
    <p:sldId id="295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小田" initials="小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FFCC00"/>
    <a:srgbClr val="FF6600"/>
    <a:srgbClr val="F8F8F8"/>
    <a:srgbClr val="B2B2B2"/>
    <a:srgbClr val="A4DB29"/>
    <a:srgbClr val="99FF33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80" autoAdjust="0"/>
  </p:normalViewPr>
  <p:slideViewPr>
    <p:cSldViewPr>
      <p:cViewPr>
        <p:scale>
          <a:sx n="90" d="100"/>
          <a:sy n="90" d="100"/>
        </p:scale>
        <p:origin x="-2244" y="-408"/>
      </p:cViewPr>
      <p:guideLst>
        <p:guide orient="horz" pos="2160"/>
        <p:guide pos="2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122D7-55CF-4090-88DF-B749BCB23919}" type="datetimeFigureOut">
              <a:rPr lang="zh-CN" altLang="en-US" smtClean="0"/>
              <a:pPr/>
              <a:t>2015/9/23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8E79-C8C2-46E0-8ABE-9D2F6B74EC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151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大家下午好，我是上海诺睿的郑琰，之前一直是以论坛“小</a:t>
            </a:r>
            <a:r>
              <a:rPr lang="en-US" altLang="zh-CN" dirty="0" smtClean="0"/>
              <a:t>A</a:t>
            </a:r>
            <a:r>
              <a:rPr lang="zh-CN" altLang="en-US" dirty="0" smtClean="0"/>
              <a:t>”的身份与大家线上接触的比较多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这次很高兴能通过此次讲演来和大家进行面对面的交流</a:t>
            </a:r>
            <a:endParaRPr lang="en-US" altLang="zh-CN" sz="1200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那么我这次所要和大家来探讨的话题，就是</a:t>
            </a:r>
            <a:r>
              <a:rPr lang="en-US" altLang="zh-CN" sz="1200" dirty="0" smtClean="0">
                <a:latin typeface="+mn-ea"/>
                <a:ea typeface="+mn-ea"/>
              </a:rPr>
              <a:t>PPT</a:t>
            </a:r>
            <a:r>
              <a:rPr lang="zh-CN" altLang="en-US" sz="1200" dirty="0" smtClean="0">
                <a:latin typeface="+mn-ea"/>
                <a:ea typeface="+mn-ea"/>
              </a:rPr>
              <a:t>中的“时间轴”概念</a:t>
            </a:r>
            <a:endParaRPr lang="en-US" altLang="zh-CN" sz="1200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时间轴 即 控制并掌握</a:t>
            </a:r>
            <a:r>
              <a:rPr lang="en-US" altLang="zh-CN" sz="1200" dirty="0" smtClean="0">
                <a:latin typeface="+mn-ea"/>
                <a:ea typeface="+mn-ea"/>
              </a:rPr>
              <a:t>PPT</a:t>
            </a:r>
            <a:r>
              <a:rPr lang="zh-CN" altLang="en-US" sz="1200" dirty="0" smtClean="0">
                <a:latin typeface="+mn-ea"/>
                <a:ea typeface="+mn-ea"/>
              </a:rPr>
              <a:t>动画时间的核心组成部分，它赋予动作“意义”</a:t>
            </a:r>
          </a:p>
          <a:p>
            <a:pPr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在</a:t>
            </a:r>
            <a:r>
              <a:rPr lang="en-US" altLang="zh-CN" sz="1200" dirty="0" smtClean="0">
                <a:latin typeface="+mn-ea"/>
                <a:ea typeface="+mn-ea"/>
              </a:rPr>
              <a:t>PPT</a:t>
            </a:r>
            <a:r>
              <a:rPr lang="zh-CN" altLang="en-US" sz="1200" dirty="0" smtClean="0">
                <a:latin typeface="+mn-ea"/>
                <a:ea typeface="+mn-ea"/>
              </a:rPr>
              <a:t>动画演示过程中，任何一个环节所占的时间太多，便会感觉节奏太慢，观众注意力将会分散。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反之如果一个动画中的时间太短，那么在观众注意到它之前，动作已经结束，动画未能充分表达其中心主题，就浪费掉了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从娱乐到广告，从工业到教育，从短片到长展示片，对于不同的类型动画，在时间的掌握上也要有不同的安排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弹跳。</a:t>
            </a: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大家请看，</a:t>
            </a: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在此 演示里。动作本事占用时间流畅较长，中速（测试为正常速）有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秒钟的动作时间，而将时间缩短后，动作又变的缺乏美感。 </a:t>
            </a:r>
            <a:r>
              <a:rPr lang="en-US" altLang="zh-CN" dirty="0" smtClean="0">
                <a:latin typeface="+mn-ea"/>
                <a:ea typeface="+mn-ea"/>
              </a:rPr>
              <a:t>4</a:t>
            </a:r>
            <a:r>
              <a:rPr lang="zh-CN" altLang="en-US" dirty="0" smtClean="0">
                <a:latin typeface="+mn-ea"/>
                <a:ea typeface="+mn-ea"/>
              </a:rPr>
              <a:t>个流程步骤占用进</a:t>
            </a:r>
            <a:r>
              <a:rPr lang="en-US" altLang="zh-CN" dirty="0" smtClean="0">
                <a:latin typeface="+mn-ea"/>
                <a:ea typeface="+mn-ea"/>
              </a:rPr>
              <a:t>10</a:t>
            </a:r>
            <a:r>
              <a:rPr lang="zh-CN" altLang="en-US" dirty="0" smtClean="0">
                <a:latin typeface="+mn-ea"/>
                <a:ea typeface="+mn-ea"/>
              </a:rPr>
              <a:t>秒的时间，这就有违了我们之前所说的简单原则。</a:t>
            </a: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另外弹跳效果本身具有很强的活泼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</a:rPr>
              <a:t>性</a:t>
            </a:r>
            <a:r>
              <a:rPr lang="zh-CN" altLang="en-US" dirty="0" smtClean="0">
                <a:latin typeface="+mn-ea"/>
                <a:ea typeface="+mn-ea"/>
              </a:rPr>
              <a:t>与随意性，缺乏正式感，在“企业精神”“企业理念”，或是政府类一些比较庄重的敏感词语前，此动作应慎用。</a:t>
            </a: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下面我们来看一组实际案例</a:t>
            </a:r>
            <a:endParaRPr lang="en-US" altLang="zh-CN" dirty="0" smtClean="0"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下面我们来看一组案例，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图中示意的是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位女性客服接线员。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这时她接到客户来电时，语气应该是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庄重且轻柔和缓的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，那么这个动画表现方式，应该以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平稳渐变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等相似的效果来表达。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如果这时候换上弹跳效果，又会是一个什么感觉呢，大家一起来看一下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可见效果并不能达到之前所提到的那样，动画</a:t>
            </a:r>
            <a:r>
              <a:rPr lang="zh-CN" altLang="en-US" sz="1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太“随意”，</a:t>
            </a:r>
            <a:r>
              <a:rPr lang="zh-CN" altLang="en-US" sz="1800" b="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黑体"/>
              </a:rPr>
              <a:t>缺乏“正式”感。</a:t>
            </a:r>
            <a:endParaRPr lang="en-US" altLang="zh-CN" sz="1800" b="0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黑体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黑体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黑体"/>
              </a:rPr>
              <a:t>那我们再看下最终确定的动画效果</a:t>
            </a:r>
            <a:endParaRPr lang="zh-CN" altLang="en-US" sz="1800" b="0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相比之前的弹跳式，这才是成功的一种表现形式。</a:t>
            </a: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+mn-ea"/>
                <a:ea typeface="+mn-ea"/>
              </a:rPr>
              <a:t>可见动画效果并不是用哪里都合适，也并不是用哪里都能出效果。</a:t>
            </a:r>
            <a:endParaRPr lang="en-US" altLang="zh-CN" dirty="0" smtClean="0"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dirty="0" smtClean="0">
                <a:latin typeface="+mn-ea"/>
                <a:ea typeface="+mn-ea"/>
              </a:rPr>
              <a:t>动画进阶的一个过程</a:t>
            </a:r>
            <a:endParaRPr lang="en-US" altLang="zh-CN" sz="1200" dirty="0" smtClean="0"/>
          </a:p>
          <a:p>
            <a:r>
              <a:rPr lang="zh-CN" altLang="en-US" sz="1200" dirty="0" smtClean="0"/>
              <a:t>那么我们针对动作效果展开具体的实施工作，就应该了解动画的基本动作和基本特性，</a:t>
            </a:r>
            <a:endParaRPr lang="en-US" altLang="zh-CN" sz="1200" dirty="0" smtClean="0"/>
          </a:p>
          <a:p>
            <a:r>
              <a:rPr lang="zh-CN" altLang="en-US" sz="1200" dirty="0" smtClean="0"/>
              <a:t>还有就是动画效果选项，这部分是我们时常忽略的地方。那我们现在就先来回顾一下。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 smtClean="0">
                <a:latin typeface="+mn-ea"/>
                <a:ea typeface="+mn-ea"/>
              </a:rPr>
              <a:t>动画里效果选项，我们多用在文字动画的处理上。</a:t>
            </a:r>
            <a:endParaRPr lang="en-US" altLang="zh-CN" sz="1200" b="1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+mn-ea"/>
                <a:ea typeface="+mn-ea"/>
              </a:rPr>
              <a:t>合理的安排与运用，将所描述的文字更加生动化的展示给大家。</a:t>
            </a:r>
          </a:p>
          <a:p>
            <a:pPr>
              <a:lnSpc>
                <a:spcPct val="150000"/>
              </a:lnSpc>
              <a:defRPr/>
            </a:pPr>
            <a:endParaRPr lang="en-US" altLang="zh-CN" sz="12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b="1" dirty="0" smtClean="0">
                <a:latin typeface="+mn-ea"/>
                <a:ea typeface="+mn-ea"/>
              </a:rPr>
              <a:t>我们再右侧工具栏中选择 所需更动的文字动作，右键点击效果选项，便会弹出菜单，在动画文本中进行选择。</a:t>
            </a: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/>
              <a:t>第一种呢，也是默认设置，是 整批发送，也是我们最常用的一种表现形式</a:t>
            </a:r>
            <a:endParaRPr lang="en-US" altLang="zh-CN" sz="1200" dirty="0" smtClean="0"/>
          </a:p>
          <a:p>
            <a:r>
              <a:rPr lang="zh-CN" altLang="en-US" sz="1200" dirty="0" smtClean="0"/>
              <a:t>第二种，是通过段落区分可以实现的 段落发送</a:t>
            </a: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/>
              <a:t>第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种，就是动画效果选项里的</a:t>
            </a:r>
            <a:r>
              <a:rPr lang="en-US" altLang="zh-CN" sz="1200" dirty="0" smtClean="0"/>
              <a:t> </a:t>
            </a:r>
            <a:r>
              <a:rPr lang="zh-CN" altLang="en-US" sz="1200" dirty="0" smtClean="0"/>
              <a:t>按字母发送</a:t>
            </a:r>
            <a:endParaRPr lang="en-US" altLang="zh-CN" sz="1200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字体将以逐个的顺序出现，并充满活泼性，适用于强调所需的文字，以及想要突出的效果文字。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/>
              <a:t>另外需要注意的呢，就是常用在展示会等场合的，需要无人操作并可循环播放的“重复”动作</a:t>
            </a:r>
            <a:endParaRPr lang="en-US" altLang="zh-CN" sz="12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Flash</a:t>
            </a:r>
            <a:r>
              <a:rPr lang="zh-CN" altLang="en-US" dirty="0" smtClean="0"/>
              <a:t>中可以在播放结束时的最后一帧编写脚本，使其形成循环播放。</a:t>
            </a:r>
            <a:endParaRPr lang="en-US" altLang="zh-CN" dirty="0" smtClean="0"/>
          </a:p>
          <a:p>
            <a:r>
              <a:rPr lang="zh-CN" altLang="en-US" dirty="0" smtClean="0"/>
              <a:t>而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中也有此选项。让我们来看下具体实施后的效果。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/>
              <a:t>播放的效果较为理想，连贯度很高，循环时也没有停顿或延迟产生。这就方便了我们能更加灵活的运用其中。</a:t>
            </a:r>
            <a:endParaRPr lang="en-US" altLang="zh-CN" sz="1200" dirty="0" smtClean="0"/>
          </a:p>
          <a:p>
            <a:r>
              <a:rPr lang="zh-CN" altLang="en-US" sz="1200" dirty="0" smtClean="0"/>
              <a:t>例如一场</a:t>
            </a:r>
            <a:r>
              <a:rPr lang="en-US" altLang="zh-CN" sz="1200" dirty="0" smtClean="0"/>
              <a:t>PPT</a:t>
            </a:r>
            <a:r>
              <a:rPr lang="zh-CN" altLang="en-US" sz="1200" dirty="0" smtClean="0"/>
              <a:t>讲演，你站在前面叙述，而身后的</a:t>
            </a:r>
            <a:r>
              <a:rPr lang="en-US" altLang="zh-CN" sz="1200" dirty="0" smtClean="0"/>
              <a:t>PPT</a:t>
            </a:r>
            <a:r>
              <a:rPr lang="zh-CN" altLang="en-US" sz="1200" dirty="0" smtClean="0"/>
              <a:t>信息或图片循环滚动。这都十分理想。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在一些大型展会中，很多展示型</a:t>
            </a:r>
            <a:r>
              <a:rPr lang="en-US" altLang="zh-CN" sz="1200" dirty="0" smtClean="0"/>
              <a:t>PPT</a:t>
            </a:r>
            <a:r>
              <a:rPr lang="zh-CN" altLang="en-US" sz="1200" dirty="0" smtClean="0"/>
              <a:t>始终是处于无人操作状态下的，这时候我们就要运用到重复播放的设定。</a:t>
            </a:r>
            <a:endParaRPr lang="en-US" altLang="zh-CN" sz="1200" dirty="0" smtClean="0"/>
          </a:p>
          <a:p>
            <a:r>
              <a:rPr lang="zh-CN" altLang="en-US" sz="1200" dirty="0" smtClean="0"/>
              <a:t>而在展会中相比其他播放载体。</a:t>
            </a:r>
            <a:r>
              <a:rPr lang="en-US" altLang="zh-CN" sz="1200" dirty="0" smtClean="0"/>
              <a:t>PPT</a:t>
            </a:r>
            <a:r>
              <a:rPr lang="zh-CN" altLang="en-US" sz="1200" dirty="0" smtClean="0"/>
              <a:t>的制作成本较低，开发速度快，修改方便快捷，操作简单上手等。</a:t>
            </a:r>
            <a:endParaRPr lang="en-US" altLang="zh-CN" sz="1200" dirty="0" smtClean="0"/>
          </a:p>
          <a:p>
            <a:r>
              <a:rPr lang="zh-CN" altLang="en-US" sz="1200" dirty="0" smtClean="0"/>
              <a:t>也备受青睐。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 smtClean="0">
                <a:latin typeface="+mn-ea"/>
              </a:rPr>
              <a:t>是太过华丽？还是太过花哨？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 smtClean="0">
                <a:latin typeface="+mn-ea"/>
              </a:rPr>
              <a:t>这个问题针对于单页面动画。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这里的复杂并不是动画的展示流程复杂难懂。而是动画的表现方式过于繁琐</a:t>
            </a: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试想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个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步骤的流程图，用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秒的时间去看完，这是一个很难以让人接受的等待时间。</a:t>
            </a: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</a:rPr>
              <a:t>过多的动画也会使画面变得散乱，缺乏着重点。</a:t>
            </a:r>
            <a:endParaRPr lang="en-US" altLang="zh-CN" sz="1200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/>
              <a:t>这个部分是大家一直在论坛里强调的东西。</a:t>
            </a:r>
          </a:p>
          <a:p>
            <a:pPr eaLnBrk="1" hangingPunct="1"/>
            <a:r>
              <a:rPr lang="zh-CN" altLang="en-US" dirty="0" smtClean="0"/>
              <a:t>也是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动画里最有力的武器。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抛弃</a:t>
            </a:r>
            <a:r>
              <a:rPr lang="en-US" altLang="zh-CN" sz="1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PPT</a:t>
            </a:r>
            <a:r>
              <a:rPr lang="zh-CN" altLang="en-US" sz="1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固有的动作默认设置，</a:t>
            </a:r>
            <a:endParaRPr lang="en-US" altLang="zh-CN" sz="1200" b="1" cap="all" dirty="0" smtClean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+mn-ea"/>
                <a:ea typeface="+mn-ea"/>
              </a:rPr>
              <a:t>动画时间的掌控不可能有通用的公式。</a:t>
            </a: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+mn-ea"/>
                <a:ea typeface="+mn-ea"/>
              </a:rPr>
              <a:t>在一种情况下所能起到的作用，</a:t>
            </a: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+mn-ea"/>
                <a:ea typeface="+mn-ea"/>
              </a:rPr>
              <a:t>不一定在另外的情况下也能起到相似的作用。</a:t>
            </a:r>
            <a:endParaRPr lang="en-US" altLang="zh-CN" dirty="0" smtClean="0">
              <a:latin typeface="+mn-ea"/>
              <a:ea typeface="+mn-ea"/>
            </a:endParaRPr>
          </a:p>
          <a:p>
            <a:pPr eaLnBrk="1" hangingPunct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这是默认的设置，分为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个时间段，</a:t>
            </a:r>
            <a:r>
              <a:rPr lang="en-US" altLang="zh-CN" sz="1200" dirty="0" smtClean="0">
                <a:latin typeface="+mn-ea"/>
                <a:ea typeface="+mn-ea"/>
              </a:rPr>
              <a:t>5</a:t>
            </a:r>
            <a:r>
              <a:rPr lang="zh-CN" altLang="en-US" sz="1200" dirty="0" smtClean="0">
                <a:latin typeface="+mn-ea"/>
                <a:ea typeface="+mn-ea"/>
              </a:rPr>
              <a:t>个时间速度。</a:t>
            </a:r>
            <a:endParaRPr lang="en-US" altLang="zh-CN" sz="1200" dirty="0" smtClean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而现在我们要打破传统，将高级日程表打开，</a:t>
            </a:r>
            <a:r>
              <a:rPr lang="zh-CN" altLang="en-US" sz="1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将时间轴的长短快慢掌控在自己手中！</a:t>
            </a:r>
            <a:endParaRPr lang="en-US" altLang="zh-CN" sz="1200" b="1" cap="all" dirty="0" smtClean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下面请大家来看一组之前为 金山软件的</a:t>
            </a:r>
            <a:r>
              <a:rPr lang="en-US" altLang="zh-CN" sz="1200" dirty="0" smtClean="0">
                <a:latin typeface="+mn-ea"/>
                <a:ea typeface="+mn-ea"/>
              </a:rPr>
              <a:t>WPS</a:t>
            </a:r>
            <a:r>
              <a:rPr lang="zh-CN" altLang="en-US" sz="1200" dirty="0" smtClean="0">
                <a:latin typeface="+mn-ea"/>
                <a:ea typeface="+mn-ea"/>
              </a:rPr>
              <a:t>动画设计比赛 而制作的参展作品之一。</a:t>
            </a:r>
            <a:endParaRPr lang="en-US" altLang="zh-CN" sz="1200" dirty="0" smtClean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技术永远服务于创意。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dirty="0" smtClean="0">
                <a:latin typeface="+mn-ea"/>
                <a:ea typeface="+mn-ea"/>
              </a:rPr>
              <a:t>刚才为大家提供的动画中也可看出，整个动画都是用的十分基础的动作演示，而真正创意发挥的地方，整体布局是一方面，而时间节点的安排才是此动画真正的导演。</a:t>
            </a:r>
            <a:endParaRPr lang="en-US" altLang="zh-CN" sz="1200" dirty="0" smtClean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能让每个动作都可以更加自由的安排。如果说每个动作效果都是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个音符，那这个音符的长短快慢，现在你都可以自由的编辑，而最终达到的效果，绝不是默认设置可以代替的。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a typeface="微软雅黑" pitchFamily="34" charset="-122"/>
              </a:rPr>
              <a:t>之前都是讲的将</a:t>
            </a:r>
            <a:r>
              <a:rPr lang="en-US" altLang="zh-CN" dirty="0" smtClean="0">
                <a:ea typeface="微软雅黑" pitchFamily="34" charset="-122"/>
              </a:rPr>
              <a:t>1</a:t>
            </a:r>
            <a:r>
              <a:rPr lang="zh-CN" altLang="en-US" dirty="0" smtClean="0">
                <a:ea typeface="微软雅黑" pitchFamily="34" charset="-122"/>
              </a:rPr>
              <a:t>个元件添加单个动画效果，而将原件动画叠加，会让你需要突出展示的东西，更加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 smtClean="0">
                <a:ea typeface="微软雅黑" pitchFamily="34" charset="-122"/>
              </a:rPr>
              <a:t>出彩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dirty="0" smtClean="0">
              <a:ea typeface="微软雅黑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ea typeface="微软雅黑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a typeface="微软雅黑" pitchFamily="34" charset="-122"/>
              </a:rPr>
              <a:t>结合式并不矛盾与简单化，结合式的关键依然是之前提到的时间概念，结合式只是将动画效果拓展，更加自定义。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 smtClean="0">
                <a:latin typeface="+mn-ea"/>
              </a:rPr>
              <a:t>这里要提到</a:t>
            </a:r>
            <a:r>
              <a:rPr lang="en-US" altLang="zh-CN" sz="1200" dirty="0" smtClean="0">
                <a:latin typeface="+mn-ea"/>
              </a:rPr>
              <a:t>2</a:t>
            </a:r>
            <a:r>
              <a:rPr lang="zh-CN" altLang="en-US" sz="1200" dirty="0" smtClean="0">
                <a:latin typeface="+mn-ea"/>
              </a:rPr>
              <a:t>个关键词，</a:t>
            </a:r>
            <a:r>
              <a:rPr lang="en-US" altLang="zh-CN" sz="1200" dirty="0" smtClean="0">
                <a:latin typeface="+mn-ea"/>
              </a:rPr>
              <a:t>1</a:t>
            </a:r>
            <a:r>
              <a:rPr lang="zh-CN" altLang="en-US" sz="1200" dirty="0" smtClean="0">
                <a:latin typeface="+mn-ea"/>
              </a:rPr>
              <a:t>个是“注视型疲劳”</a:t>
            </a:r>
            <a:endParaRPr lang="en-US" altLang="zh-CN" sz="1200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zh-CN" sz="1200" dirty="0" smtClean="0"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n-ea"/>
              </a:rPr>
              <a:t>即便是再华丽的动画效果，看久了也是会让人产生排斥感，也就是我们常说的审美疲劳，尤其是</a:t>
            </a:r>
            <a:r>
              <a:rPr lang="en-US" altLang="zh-CN" sz="1200" dirty="0" smtClean="0">
                <a:latin typeface="+mn-ea"/>
              </a:rPr>
              <a:t>1</a:t>
            </a:r>
            <a:r>
              <a:rPr lang="zh-CN" altLang="en-US" sz="1200" dirty="0" smtClean="0">
                <a:latin typeface="+mn-ea"/>
              </a:rPr>
              <a:t>部信息量较大的</a:t>
            </a:r>
            <a:r>
              <a:rPr lang="en-US" altLang="zh-CN" sz="1200" dirty="0" smtClean="0">
                <a:latin typeface="+mn-ea"/>
              </a:rPr>
              <a:t>PPT</a:t>
            </a:r>
            <a:r>
              <a:rPr lang="zh-CN" altLang="en-US" sz="1200" dirty="0" smtClean="0">
                <a:latin typeface="+mn-ea"/>
              </a:rPr>
              <a:t>，人们在了解</a:t>
            </a:r>
            <a:r>
              <a:rPr lang="en-US" altLang="zh-CN" sz="1200" dirty="0" smtClean="0">
                <a:latin typeface="+mn-ea"/>
              </a:rPr>
              <a:t>PPT</a:t>
            </a:r>
            <a:r>
              <a:rPr lang="zh-CN" altLang="en-US" sz="1200" dirty="0" smtClean="0">
                <a:latin typeface="+mn-ea"/>
              </a:rPr>
              <a:t>本身信息的同时，还要去关注整个动画复杂繁琐的演示流程，这无疑给视觉上带来了很大不悦，缺乏干练简洁的动画效果，表现方式拖泥带水，这样的动画就不是成功的。</a:t>
            </a:r>
            <a:endParaRPr lang="en-US" altLang="zh-CN" sz="1200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zh-CN" sz="1200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 smtClean="0">
                <a:latin typeface="+mn-ea"/>
              </a:rPr>
              <a:t>另外</a:t>
            </a:r>
            <a:r>
              <a:rPr lang="en-US" altLang="zh-CN" sz="1200" dirty="0" smtClean="0">
                <a:latin typeface="+mn-ea"/>
              </a:rPr>
              <a:t>1</a:t>
            </a:r>
            <a:r>
              <a:rPr lang="zh-CN" altLang="en-US" sz="1200" dirty="0" smtClean="0">
                <a:latin typeface="+mn-ea"/>
              </a:rPr>
              <a:t>个关键词就是“画蛇添足”，动画效果，尤其在数据型</a:t>
            </a:r>
            <a:r>
              <a:rPr lang="en-US" altLang="zh-CN" sz="1200" dirty="0" smtClean="0">
                <a:latin typeface="+mn-ea"/>
              </a:rPr>
              <a:t>PPT</a:t>
            </a:r>
            <a:r>
              <a:rPr lang="zh-CN" altLang="en-US" sz="1200" dirty="0" smtClean="0">
                <a:latin typeface="+mn-ea"/>
              </a:rPr>
              <a:t>里，并不是整个</a:t>
            </a:r>
            <a:r>
              <a:rPr lang="en-US" altLang="zh-CN" sz="1200" dirty="0" smtClean="0">
                <a:latin typeface="+mn-ea"/>
              </a:rPr>
              <a:t>PPT</a:t>
            </a:r>
            <a:r>
              <a:rPr lang="zh-CN" altLang="en-US" sz="1200" dirty="0" smtClean="0">
                <a:latin typeface="+mn-ea"/>
              </a:rPr>
              <a:t>的主流，它应该作为一片合格绿叶，来将</a:t>
            </a:r>
            <a:r>
              <a:rPr lang="en-US" altLang="zh-CN" sz="1200" dirty="0" smtClean="0">
                <a:latin typeface="+mn-ea"/>
              </a:rPr>
              <a:t>PPT</a:t>
            </a:r>
            <a:r>
              <a:rPr lang="zh-CN" altLang="en-US" sz="1200" dirty="0" smtClean="0">
                <a:latin typeface="+mn-ea"/>
              </a:rPr>
              <a:t>衬托的更加生动化。一味的只追求复杂繁琐的动画效果，这是盲目的。画蛇添足，丧失了动画做为辅助</a:t>
            </a:r>
            <a:r>
              <a:rPr lang="en-US" altLang="zh-CN" sz="1200" dirty="0" smtClean="0">
                <a:latin typeface="+mn-ea"/>
              </a:rPr>
              <a:t>PPT</a:t>
            </a:r>
            <a:r>
              <a:rPr lang="zh-CN" altLang="en-US" sz="1200" dirty="0" smtClean="0">
                <a:latin typeface="+mn-ea"/>
              </a:rPr>
              <a:t>的真正意义。锦上添花而不是画蛇添足，这个是我们更应该深刻去理会的。</a:t>
            </a:r>
            <a:endParaRPr lang="en-US" altLang="zh-CN" sz="1200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zh-CN" sz="1200" dirty="0" smtClean="0"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所以复杂与过于细致的动画并不一定就是成功的，其实的把握和拿捏都应该在心中统筹安排。</a:t>
            </a: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 smtClean="0"/>
              <a:t>看到</a:t>
            </a:r>
            <a:r>
              <a:rPr lang="zh-CN" altLang="en-US" sz="1200" dirty="0" smtClean="0">
                <a:latin typeface="微软雅黑" pitchFamily="34" charset="-122"/>
              </a:rPr>
              <a:t>“</a:t>
            </a:r>
            <a:r>
              <a:rPr lang="zh-CN" altLang="en-US" sz="1200" dirty="0" smtClean="0"/>
              <a:t>过于简单</a:t>
            </a:r>
            <a:r>
              <a:rPr lang="zh-CN" altLang="en-US" sz="1200" dirty="0" smtClean="0">
                <a:latin typeface="微软雅黑" pitchFamily="34" charset="-122"/>
              </a:rPr>
              <a:t>”</a:t>
            </a:r>
            <a:r>
              <a:rPr lang="zh-CN" altLang="en-US" sz="1200" dirty="0" smtClean="0"/>
              <a:t>这</a:t>
            </a:r>
            <a:r>
              <a:rPr lang="en-US" altLang="zh-CN" sz="1200" dirty="0" smtClean="0"/>
              <a:t>4</a:t>
            </a:r>
            <a:r>
              <a:rPr lang="zh-CN" altLang="en-US" sz="1200" dirty="0" smtClean="0"/>
              <a:t>个字，我们就想，哦，这里依然是要批判了，而现在这里并不是要指责</a:t>
            </a:r>
            <a:r>
              <a:rPr lang="zh-CN" altLang="en-US" sz="1200" dirty="0" smtClean="0">
                <a:latin typeface="微软雅黑" pitchFamily="34" charset="-122"/>
              </a:rPr>
              <a:t>“</a:t>
            </a:r>
            <a:r>
              <a:rPr lang="zh-CN" altLang="en-US" sz="1200" dirty="0" smtClean="0"/>
              <a:t>过于简单</a:t>
            </a:r>
            <a:r>
              <a:rPr lang="zh-CN" altLang="en-US" sz="1200" dirty="0" smtClean="0">
                <a:latin typeface="微软雅黑" pitchFamily="34" charset="-122"/>
              </a:rPr>
              <a:t>”</a:t>
            </a:r>
            <a:r>
              <a:rPr lang="zh-CN" altLang="en-US" sz="1200" dirty="0" smtClean="0"/>
              <a:t>，</a:t>
            </a:r>
            <a:r>
              <a:rPr lang="zh-CN" altLang="en-US" sz="1200" dirty="0" smtClean="0">
                <a:solidFill>
                  <a:srgbClr val="FF0000"/>
                </a:solidFill>
              </a:rPr>
              <a:t>而是要是适当的时候，将这些过于简单的动画搬上舞台。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 smtClean="0"/>
              <a:t>写文章的时候，有些东西需要一笔带过，画画时有些东西不需要交代的很明确，而在动画里，也应该将其发挥。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zh-CN" altLang="en-US" sz="12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 smtClean="0"/>
              <a:t>例如文字量较大的页面，字体不宜加入过多的动画效果，陈述性的语句，以简单平淡的形式进入，比跳跃类活泼形式进入更为稳妥。</a:t>
            </a:r>
            <a:endParaRPr lang="en-US" altLang="zh-CN" sz="1200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下面我们来看一组文字案例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抱歉让大家花费了</a:t>
            </a:r>
            <a:r>
              <a:rPr lang="en-US" altLang="zh-CN" dirty="0" smtClean="0"/>
              <a:t>15</a:t>
            </a:r>
            <a:r>
              <a:rPr lang="zh-CN" altLang="en-US" dirty="0" smtClean="0"/>
              <a:t>秒的时间去跟着动画看完这</a:t>
            </a:r>
            <a:r>
              <a:rPr lang="en-US" altLang="zh-CN" dirty="0" smtClean="0"/>
              <a:t>5</a:t>
            </a:r>
            <a:r>
              <a:rPr lang="zh-CN" altLang="en-US" dirty="0" smtClean="0"/>
              <a:t>行文字。很多人在第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行字出现的时候已经脱离了动画视点，并感到了动画节奏的缓慢与不合理。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那么在一页信息量较大的文字页面时，这样的动画效果，是不可取的。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因为他</a:t>
            </a:r>
            <a:r>
              <a:rPr lang="zh-CN" altLang="en-US" baseline="0" dirty="0" smtClean="0"/>
              <a:t> 单调 等待时间过长 最终使观众失去对动画流程的耐心。动画的作用此时也就起到了画蛇添足的作用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而我们换一种思路，将动画简单化一点，又是怎样的效果呢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我们将五行字以并列形式出现，避开了之前的跟随式越多，将文字迅速简单的呈现给观众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整个动画流程控制在</a:t>
            </a:r>
            <a:r>
              <a:rPr lang="en-US" altLang="zh-CN" dirty="0" smtClean="0"/>
              <a:t>3</a:t>
            </a:r>
            <a:r>
              <a:rPr lang="zh-CN" altLang="en-US" dirty="0" smtClean="0"/>
              <a:t>秒以内，相比之前节约了</a:t>
            </a:r>
            <a:r>
              <a:rPr lang="en-US" altLang="zh-CN" dirty="0" smtClean="0"/>
              <a:t>12</a:t>
            </a:r>
            <a:r>
              <a:rPr lang="zh-CN" altLang="en-US" dirty="0" smtClean="0"/>
              <a:t>秒，也给大家留下了充分的时间去自行阅读。这才是正确的表达方式，使其丰富，而不多余。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那我们将这一理念用在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动画里，又是什么效果呢？下面大家来看一下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简单并不代表缺乏技术与展示效果，而是在短时间内，以简单的表现形式去更加形象化的表达。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简单并不代表缺乏技术与展示效果，而是在短时间内，以简单的表现形式去更加形象化的表达。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将单页动画进行分解，可以发现这所谓的“简单”并不是字义上的那么简单，也</a:t>
            </a:r>
            <a:r>
              <a:rPr lang="zh-CN" altLang="en-US" sz="1200" dirty="0" smtClean="0">
                <a:latin typeface="+mn-ea"/>
              </a:rPr>
              <a:t>并不是单纯的用一种动作来完成最终的动画效果。</a:t>
            </a:r>
            <a:endParaRPr lang="en-US" altLang="zh-CN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</a:rPr>
              <a:t>而是将简单的定义延伸，用新颖独特的视觉效果，以简单 快捷的表现形式呈现在观众面前。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动画效果也 分场合</a:t>
            </a:r>
          </a:p>
          <a:p>
            <a:r>
              <a:rPr lang="zh-CN" altLang="en-US" dirty="0" smtClean="0"/>
              <a:t>动画效果在组合上也有它的 严谨性</a:t>
            </a:r>
          </a:p>
          <a:p>
            <a:r>
              <a:rPr lang="zh-CN" altLang="en-US" dirty="0" smtClean="0"/>
              <a:t>并不是什么动画效果往上套，都能出好的效果。</a:t>
            </a:r>
            <a:endParaRPr lang="en-US" altLang="zh-CN" dirty="0" smtClean="0"/>
          </a:p>
          <a:p>
            <a:r>
              <a:rPr lang="zh-CN" altLang="en-US" dirty="0" smtClean="0"/>
              <a:t>下面我们来具体分析一个动画效果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8E79-C8C2-46E0-8ABE-9D2F6B74ECC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009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0DDE3-D90F-4755-A163-E518B2F5FE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BAC4-4CC5-421C-B7E7-02C8033A5F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C428-BBD9-4834-AF8F-BC4776EB5F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0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292600"/>
            <a:ext cx="8207375" cy="960438"/>
          </a:xfrm>
        </p:spPr>
        <p:txBody>
          <a:bodyPr/>
          <a:lstStyle>
            <a:lvl1pPr>
              <a:defRPr sz="34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26721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253038"/>
            <a:ext cx="8207375" cy="407987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800" smtClean="0"/>
            </a:lvl1pPr>
          </a:lstStyle>
          <a:p>
            <a:r>
              <a:rPr lang="zh-CN" altLang="en-US" smtClean="0"/>
              <a:t>单击添加署名或公司信息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07375" cy="574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142984"/>
            <a:ext cx="8207375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E593344E-81F2-467A-8656-91A7C052AB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B77012A5-8058-484C-A2CD-D8AADC29D5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DB94B785-7C50-40EF-9CD6-FC1106DF6B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617D0026-EA42-4026-A0F1-25F351B75A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AAD049D2-CBC2-477A-8E21-101EE0869F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D57497AA-FF0A-4FEC-B016-6D0F6D9332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B8FD-939A-4167-8064-D39E7592F1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26E352EB-E133-4393-898B-38E51B85DE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0BC93746-950E-4720-B0B8-726812941F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1A0E792B-E918-4672-98DD-59C5A52133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75F73D23-A918-4DE1-9DF1-5F2868625B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009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FDA8-0A3D-4178-A197-5F18DC1FA0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B0C0-D9DB-4D69-A0D0-4ED0AF842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E6AD-6546-4373-925F-6E30E045E1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FF2A-7AC1-4BF4-AE22-02FA4BCA8E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4F6F-94D8-4568-9F72-C5D0747212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6E98-6EB4-426F-8372-6A812B2EF8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431E-1914-40D1-AA69-D60C9C1791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EF4E8-48A3-4CFF-89AF-71F8E78CC7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2F80-F8EA-4B8B-9EBF-0D336D257F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7C77-F7E1-412A-BA5F-D5BB76F6D9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722D-060B-4E58-8558-0BCD02FC72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1D6-BB57-4404-BCBD-E32FDC2F26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449-7192-494D-A55C-ABFBFECB7C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D9B2-581A-4F2E-971F-1ABF8DD52F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4F0E-F6AD-4516-B186-33FB9DF246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1FC3-68C3-49E0-B914-B50F5DC3B7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fld id="{81DB6BF5-70B8-4022-A1C9-07260FDA02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FEE9FDE1-2AC3-4D69-8756-97A841357E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1033" name="Picture 9" descr="bgu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3" y="-28575"/>
            <a:ext cx="9180513" cy="6884988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2738" y="26988"/>
            <a:ext cx="1266825" cy="650875"/>
            <a:chOff x="2880" y="0"/>
            <a:chExt cx="954" cy="490"/>
          </a:xfrm>
        </p:grpSpPr>
        <p:pic>
          <p:nvPicPr>
            <p:cNvPr id="1037" name="Picture 13" descr="logo"/>
            <p:cNvPicPr>
              <a:picLocks noChangeAspect="1" noChangeArrowheads="1"/>
            </p:cNvPicPr>
            <p:nvPr/>
          </p:nvPicPr>
          <p:blipFill>
            <a:blip r:embed="rId14" cstate="print">
              <a:lum bright="100000" contrast="100000"/>
            </a:blip>
            <a:srcRect t="14589" b="16733"/>
            <a:stretch>
              <a:fillRect/>
            </a:stretch>
          </p:blipFill>
          <p:spPr bwMode="auto">
            <a:xfrm>
              <a:off x="2880" y="0"/>
              <a:ext cx="954" cy="490"/>
            </a:xfrm>
            <a:prstGeom prst="rect">
              <a:avLst/>
            </a:prstGeom>
            <a:noFill/>
          </p:spPr>
        </p:pic>
        <p:pic>
          <p:nvPicPr>
            <p:cNvPr id="1038" name="Picture 14" descr="logo"/>
            <p:cNvPicPr>
              <a:picLocks noChangeAspect="1" noChangeArrowheads="1"/>
            </p:cNvPicPr>
            <p:nvPr/>
          </p:nvPicPr>
          <p:blipFill>
            <a:blip r:embed="rId14" cstate="print">
              <a:lum bright="100000" contrast="100000"/>
            </a:blip>
            <a:srcRect t="14589" b="16733"/>
            <a:stretch>
              <a:fillRect/>
            </a:stretch>
          </p:blipFill>
          <p:spPr bwMode="auto">
            <a:xfrm>
              <a:off x="2880" y="0"/>
              <a:ext cx="954" cy="490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fld id="{AD79125E-9CAC-4D08-AB5F-40C92565B0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6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" Target="slide22.xml"/><Relationship Id="rId9" Type="http://schemas.openxmlformats.org/officeDocument/2006/relationships/image" Target="../media/image21.png"/><Relationship Id="rId1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6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" Target="slide22.xml"/><Relationship Id="rId9" Type="http://schemas.openxmlformats.org/officeDocument/2006/relationships/image" Target="../media/image21.png"/><Relationship Id="rId1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nordrib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20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0383" y="2239467"/>
            <a:ext cx="8362617" cy="16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用动画吸引视觉</a:t>
            </a:r>
            <a:endParaRPr lang="en-US" altLang="zh-CN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zh-CN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</a:t>
            </a:r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—PPT</a:t>
            </a: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中的</a:t>
            </a:r>
            <a:r>
              <a:rPr lang="zh-CN" altLang="en-US" sz="3600" dirty="0" smtClean="0">
                <a:solidFill>
                  <a:srgbClr val="FF9900"/>
                </a:solidFill>
              </a:rPr>
              <a:t>时间轴</a:t>
            </a:r>
            <a:endParaRPr lang="zh-CN" altLang="en-US" sz="3600" dirty="0">
              <a:solidFill>
                <a:srgbClr val="FF9900"/>
              </a:solidFill>
            </a:endParaRPr>
          </a:p>
        </p:txBody>
      </p:sp>
      <p:pic>
        <p:nvPicPr>
          <p:cNvPr id="6" name="Picture 2" descr="C:\Documents and Settings\Administrator\桌面\9月下载\shutterstock_19374970.png"/>
          <p:cNvPicPr>
            <a:picLocks noChangeAspect="1" noChangeArrowheads="1"/>
          </p:cNvPicPr>
          <p:nvPr/>
        </p:nvPicPr>
        <p:blipFill>
          <a:blip r:embed="rId4" cstate="print"/>
          <a:srcRect r="53785"/>
          <a:stretch>
            <a:fillRect/>
          </a:stretch>
        </p:blipFill>
        <p:spPr bwMode="auto">
          <a:xfrm>
            <a:off x="6096000" y="2590800"/>
            <a:ext cx="2209800" cy="2036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5257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更多资料免费下</a:t>
            </a:r>
            <a:r>
              <a:rPr lang="en-US" altLang="zh-CN" dirty="0" err="1" smtClean="0"/>
              <a:t>www.stlpt.cn</a:t>
            </a:r>
            <a:r>
              <a:rPr lang="en-US" altLang="zh-CN" dirty="0" smtClean="0"/>
              <a:t>(</a:t>
            </a:r>
            <a:r>
              <a:rPr lang="zh-CN" altLang="en-US" dirty="0" smtClean="0"/>
              <a:t>三通两平台简写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/>
              <a:t>            </a:t>
            </a:r>
            <a:r>
              <a:rPr lang="zh-CN" altLang="en-US" dirty="0" smtClean="0"/>
              <a:t>诉智</a:t>
            </a:r>
            <a:r>
              <a:rPr lang="en-US" altLang="zh-CN" dirty="0" smtClean="0"/>
              <a:t>-</a:t>
            </a:r>
            <a:r>
              <a:rPr lang="zh-CN" altLang="en-US" dirty="0" smtClean="0"/>
              <a:t>基础教育智慧输出中心</a:t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28" y="457200"/>
            <a:ext cx="7940072" cy="50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52728" y="5715000"/>
            <a:ext cx="7981672" cy="783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这里所说的简单并不是单纯的用一种动作来完成最终的动画效果。</a:t>
            </a:r>
            <a:endParaRPr lang="en-US" altLang="zh-CN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而是将简单的定义延伸，用新颖独特的视觉效果，以简单的表现形式呈现在观众面前。</a:t>
            </a:r>
            <a:endParaRPr lang="zh-CN" alt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502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三</a:t>
            </a:r>
            <a:r>
              <a:rPr lang="en-US" altLang="zh-CN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.</a:t>
            </a: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慎用的动画效果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9.19\014_3d_3008x2000_zcool.com.cn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334" y="2438400"/>
            <a:ext cx="6646665" cy="44196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三</a:t>
            </a:r>
            <a:r>
              <a:rPr lang="en-US" altLang="zh-CN" smtClean="0"/>
              <a:t>.</a:t>
            </a:r>
            <a:r>
              <a:rPr lang="zh-CN" altLang="en-US" smtClean="0"/>
              <a:t>慎用的动画效果 </a:t>
            </a:r>
          </a:p>
        </p:txBody>
      </p:sp>
      <p:sp>
        <p:nvSpPr>
          <p:cNvPr id="10" name="矩形 9"/>
          <p:cNvSpPr/>
          <p:nvPr/>
        </p:nvSpPr>
        <p:spPr>
          <a:xfrm>
            <a:off x="533400" y="190500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0B5D8F"/>
                </a:solidFill>
                <a:latin typeface="Arial"/>
                <a:ea typeface="微软雅黑"/>
              </a:rPr>
              <a:t>动画效果也 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Arial"/>
                <a:ea typeface="微软雅黑"/>
              </a:rPr>
              <a:t>分场合</a:t>
            </a:r>
            <a:endParaRPr lang="en-US" altLang="zh-CN" sz="2800" b="1" kern="0" dirty="0" smtClean="0">
              <a:solidFill>
                <a:srgbClr val="0B5D8F"/>
              </a:solidFill>
              <a:latin typeface="Arial"/>
              <a:ea typeface="微软雅黑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0B5D8F"/>
                </a:solidFill>
                <a:latin typeface="Arial"/>
                <a:ea typeface="微软雅黑"/>
              </a:rPr>
              <a:t>动画效果在组合上也有它的 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Arial"/>
                <a:ea typeface="微软雅黑"/>
              </a:rPr>
              <a:t>严谨性</a:t>
            </a:r>
            <a:endParaRPr lang="zh-CN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825500" y="3589338"/>
            <a:ext cx="1155700" cy="385762"/>
          </a:xfrm>
          <a:prstGeom prst="ellipse">
            <a:avLst/>
          </a:prstGeom>
          <a:gradFill rotWithShape="1">
            <a:gsLst>
              <a:gs pos="0">
                <a:schemeClr val="tx2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2870200" y="3589338"/>
            <a:ext cx="1155700" cy="385762"/>
          </a:xfrm>
          <a:prstGeom prst="ellipse">
            <a:avLst/>
          </a:prstGeom>
          <a:gradFill rotWithShape="1">
            <a:gsLst>
              <a:gs pos="0">
                <a:schemeClr val="tx2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5092700" y="3589338"/>
            <a:ext cx="1155700" cy="385762"/>
          </a:xfrm>
          <a:prstGeom prst="ellipse">
            <a:avLst/>
          </a:prstGeom>
          <a:gradFill rotWithShape="1">
            <a:gsLst>
              <a:gs pos="0">
                <a:schemeClr val="tx2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7378700" y="3589338"/>
            <a:ext cx="1155700" cy="385762"/>
          </a:xfrm>
          <a:prstGeom prst="ellipse">
            <a:avLst/>
          </a:prstGeom>
          <a:gradFill rotWithShape="1">
            <a:gsLst>
              <a:gs pos="0">
                <a:schemeClr val="tx2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三</a:t>
            </a:r>
            <a:r>
              <a:rPr lang="en-US" altLang="zh-CN" smtClean="0"/>
              <a:t>.</a:t>
            </a:r>
            <a:r>
              <a:rPr lang="zh-CN" altLang="en-US" smtClean="0"/>
              <a:t>慎用的动画效果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068638" y="2667000"/>
            <a:ext cx="727075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52B42"/>
                    </a:gs>
                  </a:gsLst>
                  <a:lin ang="5400000" scaled="1"/>
                </a:gradFill>
                <a:latin typeface="Arial Black"/>
              </a:rPr>
              <a:t>2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rgbClr val="052B42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60425" y="2667000"/>
            <a:ext cx="727075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52B42"/>
                    </a:gs>
                  </a:gsLst>
                  <a:lin ang="5400000" scaled="1"/>
                </a:gradFill>
                <a:latin typeface="Arial Black"/>
              </a:rPr>
              <a:t>1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rgbClr val="052B42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7489825" y="2667000"/>
            <a:ext cx="727075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52B42"/>
                    </a:gs>
                  </a:gsLst>
                  <a:lin ang="5400000" scaled="1"/>
                </a:gradFill>
                <a:latin typeface="Arial Black"/>
              </a:rPr>
              <a:t>4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rgbClr val="052B42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251450" y="2667000"/>
            <a:ext cx="727075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52B42"/>
                    </a:gs>
                  </a:gsLst>
                  <a:lin ang="5400000" scaled="1"/>
                </a:gradFill>
                <a:latin typeface="Arial Black"/>
              </a:rPr>
              <a:t>3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rgbClr val="052B42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739900" y="2879725"/>
            <a:ext cx="1155700" cy="866775"/>
          </a:xfrm>
          <a:prstGeom prst="rightArrow">
            <a:avLst>
              <a:gd name="adj1" fmla="val 46759"/>
              <a:gd name="adj2" fmla="val 57636"/>
            </a:avLst>
          </a:prstGeom>
          <a:gradFill rotWithShape="1">
            <a:gsLst>
              <a:gs pos="0">
                <a:srgbClr val="A4DB29">
                  <a:alpha val="0"/>
                </a:srgbClr>
              </a:gs>
              <a:gs pos="100000">
                <a:srgbClr val="A4DB2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962400" y="2879725"/>
            <a:ext cx="1155700" cy="866775"/>
          </a:xfrm>
          <a:prstGeom prst="rightArrow">
            <a:avLst>
              <a:gd name="adj1" fmla="val 46759"/>
              <a:gd name="adj2" fmla="val 57636"/>
            </a:avLst>
          </a:prstGeom>
          <a:gradFill rotWithShape="1">
            <a:gsLst>
              <a:gs pos="0">
                <a:srgbClr val="A4DB29">
                  <a:alpha val="0"/>
                </a:srgbClr>
              </a:gs>
              <a:gs pos="100000">
                <a:srgbClr val="A4DB2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6159500" y="2879725"/>
            <a:ext cx="1155700" cy="866775"/>
          </a:xfrm>
          <a:prstGeom prst="rightArrow">
            <a:avLst>
              <a:gd name="adj1" fmla="val 46759"/>
              <a:gd name="adj2" fmla="val 57636"/>
            </a:avLst>
          </a:prstGeom>
          <a:gradFill rotWithShape="1">
            <a:gsLst>
              <a:gs pos="0">
                <a:srgbClr val="A4DB29">
                  <a:alpha val="0"/>
                </a:srgbClr>
              </a:gs>
              <a:gs pos="100000">
                <a:srgbClr val="A4DB2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457200" y="1371600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ea typeface="微软雅黑" pitchFamily="34" charset="-122"/>
              </a:rPr>
              <a:t>慎用的动作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>
                <a:ea typeface="微软雅黑" pitchFamily="34" charset="-122"/>
              </a:rPr>
              <a:t>弹跳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>
                <a:ea typeface="微软雅黑" pitchFamily="34" charset="-122"/>
              </a:rPr>
              <a:t>：</a:t>
            </a:r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609600" y="5580808"/>
            <a:ext cx="8229600" cy="3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b="1" dirty="0" smtClean="0">
                <a:latin typeface="+mn-ea"/>
                <a:ea typeface="+mn-ea"/>
              </a:rPr>
              <a:t>建议在</a:t>
            </a:r>
            <a:r>
              <a:rPr lang="en-US" altLang="zh-CN" sz="1600" b="1" dirty="0">
                <a:latin typeface="+mn-ea"/>
                <a:ea typeface="+mn-ea"/>
              </a:rPr>
              <a:t>1</a:t>
            </a:r>
            <a:r>
              <a:rPr lang="zh-CN" altLang="en-US" sz="1600" b="1" dirty="0">
                <a:latin typeface="+mn-ea"/>
                <a:ea typeface="+mn-ea"/>
              </a:rPr>
              <a:t>个页面的动画中不要出现</a:t>
            </a:r>
            <a:r>
              <a:rPr lang="en-US" altLang="zh-CN" sz="1600" b="1" dirty="0">
                <a:latin typeface="+mn-ea"/>
                <a:ea typeface="+mn-ea"/>
              </a:rPr>
              <a:t>3</a:t>
            </a:r>
            <a:r>
              <a:rPr lang="zh-CN" altLang="en-US" sz="1600" b="1" dirty="0">
                <a:latin typeface="+mn-ea"/>
                <a:ea typeface="+mn-ea"/>
              </a:rPr>
              <a:t>个或</a:t>
            </a:r>
            <a:r>
              <a:rPr lang="en-US" altLang="zh-CN" sz="1600" b="1" dirty="0">
                <a:latin typeface="+mn-ea"/>
                <a:ea typeface="+mn-ea"/>
              </a:rPr>
              <a:t>3</a:t>
            </a:r>
            <a:r>
              <a:rPr lang="zh-CN" altLang="en-US" sz="1600" b="1" dirty="0">
                <a:latin typeface="+mn-ea"/>
                <a:ea typeface="+mn-ea"/>
              </a:rPr>
              <a:t>个以上的弹跳动作。</a:t>
            </a:r>
          </a:p>
        </p:txBody>
      </p:sp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609600" y="5194300"/>
            <a:ext cx="8229600" cy="3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b="1" dirty="0" smtClean="0">
                <a:latin typeface="+mn-ea"/>
                <a:ea typeface="+mn-ea"/>
              </a:rPr>
              <a:t>不宜出现在较为庄重的场合。</a:t>
            </a:r>
            <a:endParaRPr lang="zh-CN" altLang="en-US" sz="1600" b="1" dirty="0">
              <a:latin typeface="+mn-ea"/>
              <a:ea typeface="+mn-ea"/>
            </a:endParaRPr>
          </a:p>
        </p:txBody>
      </p:sp>
      <p:sp>
        <p:nvSpPr>
          <p:cNvPr id="17" name="Rectangle 108"/>
          <p:cNvSpPr>
            <a:spLocks noChangeArrowheads="1"/>
          </p:cNvSpPr>
          <p:nvPr/>
        </p:nvSpPr>
        <p:spPr bwMode="auto">
          <a:xfrm>
            <a:off x="1905000" y="4279900"/>
            <a:ext cx="2133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 smtClean="0">
                <a:solidFill>
                  <a:schemeClr val="hlink"/>
                </a:solidFill>
                <a:latin typeface="+mn-ea"/>
                <a:ea typeface="+mn-ea"/>
              </a:rPr>
              <a:t>动作时间为“</a:t>
            </a:r>
            <a:r>
              <a:rPr lang="en-US" altLang="zh-CN" b="1" dirty="0" smtClean="0">
                <a:solidFill>
                  <a:schemeClr val="hlink"/>
                </a:solidFill>
                <a:latin typeface="+mn-ea"/>
                <a:ea typeface="+mn-ea"/>
              </a:rPr>
              <a:t>2</a:t>
            </a:r>
            <a:r>
              <a:rPr lang="zh-CN" altLang="en-US" b="1" dirty="0" smtClean="0">
                <a:solidFill>
                  <a:schemeClr val="hlink"/>
                </a:solidFill>
                <a:latin typeface="+mn-ea"/>
                <a:ea typeface="+mn-ea"/>
              </a:rPr>
              <a:t>秒”</a:t>
            </a:r>
            <a:endParaRPr lang="zh-CN" altLang="en-US" b="1" dirty="0">
              <a:solidFill>
                <a:schemeClr val="hlink"/>
              </a:solidFill>
              <a:latin typeface="+mn-ea"/>
              <a:ea typeface="+mn-ea"/>
            </a:endParaRPr>
          </a:p>
        </p:txBody>
      </p:sp>
      <p:sp>
        <p:nvSpPr>
          <p:cNvPr id="18" name="Rectangle 108"/>
          <p:cNvSpPr>
            <a:spLocks noChangeArrowheads="1"/>
          </p:cNvSpPr>
          <p:nvPr/>
        </p:nvSpPr>
        <p:spPr bwMode="auto">
          <a:xfrm>
            <a:off x="4343400" y="4279900"/>
            <a:ext cx="2743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 smtClean="0">
                <a:solidFill>
                  <a:schemeClr val="hlink"/>
                </a:solidFill>
                <a:latin typeface="+mn-ea"/>
                <a:ea typeface="+mn-ea"/>
              </a:rPr>
              <a:t>整体动作时间为“</a:t>
            </a:r>
            <a:r>
              <a:rPr lang="en-US" altLang="zh-CN" b="1" dirty="0" smtClean="0">
                <a:solidFill>
                  <a:schemeClr val="hlink"/>
                </a:solidFill>
                <a:latin typeface="+mn-ea"/>
                <a:ea typeface="+mn-ea"/>
              </a:rPr>
              <a:t>9.5</a:t>
            </a:r>
            <a:r>
              <a:rPr lang="zh-CN" altLang="en-US" b="1" dirty="0" smtClean="0">
                <a:solidFill>
                  <a:schemeClr val="hlink"/>
                </a:solidFill>
                <a:latin typeface="+mn-ea"/>
                <a:ea typeface="+mn-ea"/>
              </a:rPr>
              <a:t>秒”</a:t>
            </a:r>
            <a:endParaRPr lang="zh-CN" altLang="en-US" b="1" dirty="0">
              <a:solidFill>
                <a:schemeClr val="hlin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  <p:bldP spid="21515" grpId="0" animBg="1"/>
      <p:bldP spid="21508" grpId="0" animBg="1"/>
      <p:bldP spid="21509" grpId="0" animBg="1"/>
      <p:bldP spid="21510" grpId="0" animBg="1"/>
      <p:bldP spid="21511" grpId="0" animBg="1"/>
      <p:bldP spid="21517" grpId="0" animBg="1"/>
      <p:bldP spid="21518" grpId="0" animBg="1"/>
      <p:bldP spid="21519" grpId="0" animBg="1"/>
      <p:bldP spid="21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dianhua"/>
          <p:cNvPicPr>
            <a:picLocks noChangeAspect="1" noChangeArrowheads="1"/>
          </p:cNvPicPr>
          <p:nvPr/>
        </p:nvPicPr>
        <p:blipFill>
          <a:blip r:embed="rId3" cstate="print"/>
          <a:srcRect l="7851" t="16740" r="3389" b="5188"/>
          <a:stretch>
            <a:fillRect/>
          </a:stretch>
        </p:blipFill>
        <p:spPr bwMode="auto">
          <a:xfrm>
            <a:off x="1346200" y="1585913"/>
            <a:ext cx="752157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0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itchFamily="34" charset="-128"/>
              </a:rPr>
              <a:t></a:t>
            </a:r>
            <a:r>
              <a:rPr lang="de-DE" altLang="zh-CN" smtClean="0"/>
              <a:t> </a:t>
            </a:r>
            <a:fld id="{FB8AD396-3269-4829-A2DB-866C3A42D792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  <p:sp>
        <p:nvSpPr>
          <p:cNvPr id="7172" name="Freeform 2"/>
          <p:cNvSpPr>
            <a:spLocks/>
          </p:cNvSpPr>
          <p:nvPr/>
        </p:nvSpPr>
        <p:spPr bwMode="auto">
          <a:xfrm>
            <a:off x="323850" y="835025"/>
            <a:ext cx="1697038" cy="644525"/>
          </a:xfrm>
          <a:custGeom>
            <a:avLst/>
            <a:gdLst>
              <a:gd name="T0" fmla="*/ 2147483647 w 656"/>
              <a:gd name="T1" fmla="*/ 0 h 248"/>
              <a:gd name="T2" fmla="*/ 2147483647 w 656"/>
              <a:gd name="T3" fmla="*/ 0 h 248"/>
              <a:gd name="T4" fmla="*/ 0 w 656"/>
              <a:gd name="T5" fmla="*/ 2147483647 h 248"/>
              <a:gd name="T6" fmla="*/ 0 w 656"/>
              <a:gd name="T7" fmla="*/ 2147483647 h 248"/>
              <a:gd name="T8" fmla="*/ 2147483647 w 656"/>
              <a:gd name="T9" fmla="*/ 2147483647 h 248"/>
              <a:gd name="T10" fmla="*/ 2147483647 w 656"/>
              <a:gd name="T11" fmla="*/ 2147483647 h 248"/>
              <a:gd name="T12" fmla="*/ 2147483647 w 656"/>
              <a:gd name="T13" fmla="*/ 2147483647 h 248"/>
              <a:gd name="T14" fmla="*/ 2147483647 w 656"/>
              <a:gd name="T15" fmla="*/ 0 h 248"/>
              <a:gd name="T16" fmla="*/ 2147483647 w 656"/>
              <a:gd name="T17" fmla="*/ 0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6"/>
              <a:gd name="T28" fmla="*/ 0 h 248"/>
              <a:gd name="T29" fmla="*/ 656 w 656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6" h="248">
                <a:moveTo>
                  <a:pt x="65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38"/>
                  <a:pt x="10" y="248"/>
                  <a:pt x="22" y="248"/>
                </a:cubicBezTo>
                <a:cubicBezTo>
                  <a:pt x="654" y="248"/>
                  <a:pt x="654" y="248"/>
                  <a:pt x="654" y="248"/>
                </a:cubicBezTo>
                <a:cubicBezTo>
                  <a:pt x="654" y="248"/>
                  <a:pt x="655" y="248"/>
                  <a:pt x="656" y="248"/>
                </a:cubicBezTo>
                <a:cubicBezTo>
                  <a:pt x="656" y="0"/>
                  <a:pt x="656" y="0"/>
                  <a:pt x="656" y="0"/>
                </a:cubicBezTo>
                <a:cubicBezTo>
                  <a:pt x="655" y="0"/>
                  <a:pt x="654" y="0"/>
                  <a:pt x="654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2022475" y="836613"/>
            <a:ext cx="1697038" cy="6477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722688" y="836613"/>
            <a:ext cx="1697037" cy="6477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422900" y="836613"/>
            <a:ext cx="1697038" cy="6477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Freeform 6"/>
          <p:cNvSpPr>
            <a:spLocks/>
          </p:cNvSpPr>
          <p:nvPr/>
        </p:nvSpPr>
        <p:spPr bwMode="auto">
          <a:xfrm flipH="1">
            <a:off x="7123113" y="835025"/>
            <a:ext cx="1697037" cy="644525"/>
          </a:xfrm>
          <a:custGeom>
            <a:avLst/>
            <a:gdLst>
              <a:gd name="T0" fmla="*/ 2147483647 w 656"/>
              <a:gd name="T1" fmla="*/ 0 h 248"/>
              <a:gd name="T2" fmla="*/ 2147483647 w 656"/>
              <a:gd name="T3" fmla="*/ 0 h 248"/>
              <a:gd name="T4" fmla="*/ 0 w 656"/>
              <a:gd name="T5" fmla="*/ 2147483647 h 248"/>
              <a:gd name="T6" fmla="*/ 0 w 656"/>
              <a:gd name="T7" fmla="*/ 2147483647 h 248"/>
              <a:gd name="T8" fmla="*/ 2147483647 w 656"/>
              <a:gd name="T9" fmla="*/ 2147483647 h 248"/>
              <a:gd name="T10" fmla="*/ 2147483647 w 656"/>
              <a:gd name="T11" fmla="*/ 2147483647 h 248"/>
              <a:gd name="T12" fmla="*/ 2147483647 w 656"/>
              <a:gd name="T13" fmla="*/ 2147483647 h 248"/>
              <a:gd name="T14" fmla="*/ 2147483647 w 656"/>
              <a:gd name="T15" fmla="*/ 0 h 248"/>
              <a:gd name="T16" fmla="*/ 2147483647 w 656"/>
              <a:gd name="T17" fmla="*/ 0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6"/>
              <a:gd name="T28" fmla="*/ 0 h 248"/>
              <a:gd name="T29" fmla="*/ 656 w 656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6" h="248">
                <a:moveTo>
                  <a:pt x="65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38"/>
                  <a:pt x="10" y="248"/>
                  <a:pt x="22" y="248"/>
                </a:cubicBezTo>
                <a:cubicBezTo>
                  <a:pt x="654" y="248"/>
                  <a:pt x="654" y="248"/>
                  <a:pt x="654" y="248"/>
                </a:cubicBezTo>
                <a:cubicBezTo>
                  <a:pt x="654" y="248"/>
                  <a:pt x="655" y="248"/>
                  <a:pt x="656" y="248"/>
                </a:cubicBezTo>
                <a:cubicBezTo>
                  <a:pt x="656" y="0"/>
                  <a:pt x="656" y="0"/>
                  <a:pt x="656" y="0"/>
                </a:cubicBezTo>
                <a:cubicBezTo>
                  <a:pt x="655" y="0"/>
                  <a:pt x="654" y="0"/>
                  <a:pt x="654" y="0"/>
                </a:cubicBez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755650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333333"/>
                </a:solidFill>
              </a:rPr>
              <a:t>电话礼仪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2508250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服饰礼仪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4211638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见面礼仪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5940425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介绍礼仪</a:t>
            </a: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7605713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方位礼仪</a:t>
            </a:r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323850" y="1619250"/>
            <a:ext cx="1507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接听电话 </a:t>
            </a:r>
          </a:p>
        </p:txBody>
      </p:sp>
      <p:sp>
        <p:nvSpPr>
          <p:cNvPr id="469011" name="Rectangle 19"/>
          <p:cNvSpPr>
            <a:spLocks noChangeArrowheads="1"/>
          </p:cNvSpPr>
          <p:nvPr/>
        </p:nvSpPr>
        <p:spPr bwMode="auto">
          <a:xfrm>
            <a:off x="323850" y="2184737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fontAlgn="ctr"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000" i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“问候 ＋ 单位名称”</a:t>
            </a:r>
            <a:endParaRPr lang="zh-CN" altLang="en-US" sz="900" i="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fontAlgn="ctr">
              <a:buClr>
                <a:srgbClr val="C00000"/>
              </a:buClr>
              <a:buSzPct val="60000"/>
              <a:buFont typeface="Wingdings" pitchFamily="2" charset="2"/>
              <a:buChar char="u"/>
            </a:pPr>
            <a:endParaRPr lang="en-US" altLang="zh-CN" sz="2000" i="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fontAlgn="ctr"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000" i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“问候 ＋ 单位</a:t>
            </a:r>
            <a:r>
              <a:rPr lang="zh-CN" altLang="en-US" sz="2000" i="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名称＋</a:t>
            </a:r>
            <a:r>
              <a:rPr lang="zh-CN" altLang="en-US" sz="2000" i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部门名称”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636838" y="4133850"/>
            <a:ext cx="2082800" cy="1673225"/>
            <a:chOff x="1878" y="2588"/>
            <a:chExt cx="1312" cy="1054"/>
          </a:xfrm>
        </p:grpSpPr>
        <p:sp>
          <p:nvSpPr>
            <p:cNvPr id="7204" name="Freeform 20"/>
            <p:cNvSpPr>
              <a:spLocks/>
            </p:cNvSpPr>
            <p:nvPr/>
          </p:nvSpPr>
          <p:spPr bwMode="auto">
            <a:xfrm rot="-1800000">
              <a:off x="1878" y="2588"/>
              <a:ext cx="1312" cy="1054"/>
            </a:xfrm>
            <a:custGeom>
              <a:avLst/>
              <a:gdLst>
                <a:gd name="T0" fmla="*/ 119 w 2391"/>
                <a:gd name="T1" fmla="*/ 48 h 1920"/>
                <a:gd name="T2" fmla="*/ 93 w 2391"/>
                <a:gd name="T3" fmla="*/ 33 h 1920"/>
                <a:gd name="T4" fmla="*/ 48 w 2391"/>
                <a:gd name="T5" fmla="*/ 0 h 1920"/>
                <a:gd name="T6" fmla="*/ 0 w 2391"/>
                <a:gd name="T7" fmla="*/ 48 h 1920"/>
                <a:gd name="T8" fmla="*/ 48 w 2391"/>
                <a:gd name="T9" fmla="*/ 96 h 1920"/>
                <a:gd name="T10" fmla="*/ 93 w 2391"/>
                <a:gd name="T11" fmla="*/ 63 h 1920"/>
                <a:gd name="T12" fmla="*/ 119 w 2391"/>
                <a:gd name="T13" fmla="*/ 48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1"/>
                <a:gd name="T22" fmla="*/ 0 h 1920"/>
                <a:gd name="T23" fmla="*/ 2391 w 2391"/>
                <a:gd name="T24" fmla="*/ 1920 h 19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1" h="1920">
                  <a:moveTo>
                    <a:pt x="2391" y="960"/>
                  </a:moveTo>
                  <a:cubicBezTo>
                    <a:pt x="1872" y="661"/>
                    <a:pt x="1872" y="661"/>
                    <a:pt x="1872" y="661"/>
                  </a:cubicBezTo>
                  <a:cubicBezTo>
                    <a:pt x="1746" y="277"/>
                    <a:pt x="1386" y="0"/>
                    <a:pt x="960" y="0"/>
                  </a:cubicBezTo>
                  <a:cubicBezTo>
                    <a:pt x="430" y="0"/>
                    <a:pt x="0" y="430"/>
                    <a:pt x="0" y="960"/>
                  </a:cubicBezTo>
                  <a:cubicBezTo>
                    <a:pt x="0" y="1491"/>
                    <a:pt x="430" y="1920"/>
                    <a:pt x="960" y="1920"/>
                  </a:cubicBezTo>
                  <a:cubicBezTo>
                    <a:pt x="1386" y="1920"/>
                    <a:pt x="1746" y="1644"/>
                    <a:pt x="1872" y="1260"/>
                  </a:cubicBezTo>
                  <a:lnTo>
                    <a:pt x="2391" y="960"/>
                  </a:lnTo>
                  <a:close/>
                </a:path>
              </a:pathLst>
            </a:custGeom>
            <a:solidFill>
              <a:srgbClr val="960000">
                <a:alpha val="79999"/>
              </a:srgbClr>
            </a:solidFill>
            <a:ln w="38100">
              <a:solidFill>
                <a:srgbClr val="9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Rectangle 21"/>
            <p:cNvSpPr>
              <a:spLocks noChangeArrowheads="1"/>
            </p:cNvSpPr>
            <p:nvPr/>
          </p:nvSpPr>
          <p:spPr bwMode="auto">
            <a:xfrm>
              <a:off x="1962" y="2786"/>
              <a:ext cx="1086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</a:rPr>
                <a:t>您好，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</a:rPr>
                <a:t>XXX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公司！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9014" name="Line 22"/>
          <p:cNvSpPr>
            <a:spLocks noChangeShapeType="1"/>
          </p:cNvSpPr>
          <p:nvPr/>
        </p:nvSpPr>
        <p:spPr bwMode="auto">
          <a:xfrm>
            <a:off x="419100" y="2136775"/>
            <a:ext cx="3505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86" name="AutoShape 80">
            <a:hlinkClick r:id="" action="ppaction://hlinkshowjump?jump=nextslide" tooltip="下一页"/>
          </p:cNvPr>
          <p:cNvSpPr>
            <a:spLocks noChangeArrowheads="1"/>
          </p:cNvSpPr>
          <p:nvPr/>
        </p:nvSpPr>
        <p:spPr bwMode="auto">
          <a:xfrm>
            <a:off x="4632325" y="6562725"/>
            <a:ext cx="479425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700"/>
              <a:t> 下一页</a:t>
            </a:r>
          </a:p>
        </p:txBody>
      </p:sp>
      <p:sp>
        <p:nvSpPr>
          <p:cNvPr id="7187" name="AutoShape 81">
            <a:hlinkClick r:id="" action="ppaction://hlinkshowjump?jump=previousslide" tooltip="上一页"/>
          </p:cNvPr>
          <p:cNvSpPr>
            <a:spLocks noChangeArrowheads="1"/>
          </p:cNvSpPr>
          <p:nvPr/>
        </p:nvSpPr>
        <p:spPr bwMode="auto">
          <a:xfrm>
            <a:off x="4032250" y="6562725"/>
            <a:ext cx="481013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zh-CN" altLang="en-US" sz="700"/>
              <a:t>上一页  </a:t>
            </a:r>
          </a:p>
        </p:txBody>
      </p:sp>
      <p:pic>
        <p:nvPicPr>
          <p:cNvPr id="7188" name="Picture 82" descr="Refresh">
            <a:hlinkClick r:id="rId4" action="ppaction://hlinksldjump" tooltip="返回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394200" y="64976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83" descr="web_icon_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25" y="927100"/>
            <a:ext cx="430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84" descr="web_icon_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2338" y="1016000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3806825" y="979488"/>
            <a:ext cx="473075" cy="368300"/>
            <a:chOff x="2432" y="612"/>
            <a:chExt cx="341" cy="266"/>
          </a:xfrm>
        </p:grpSpPr>
        <p:pic>
          <p:nvPicPr>
            <p:cNvPr id="7202" name="Picture 86" descr="web_icon_0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2" y="612"/>
              <a:ext cx="2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3" name="Picture 87" descr="web_icon_00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2" y="648"/>
              <a:ext cx="2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92" name="Picture 88" descr="web_icon_0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1650" y="1011238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89" descr="web_icon_0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8050" y="933450"/>
            <a:ext cx="430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Rectangle 7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1313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5" name="Rectangle 7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43113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6" name="Rectangle 9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1738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7" name="Rectangle 9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38775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8" name="Rectangle 9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24700" y="846138"/>
            <a:ext cx="169545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667000" y="4114800"/>
            <a:ext cx="2082800" cy="1673225"/>
            <a:chOff x="0" y="2604"/>
            <a:chExt cx="1312" cy="1054"/>
          </a:xfrm>
        </p:grpSpPr>
        <p:sp>
          <p:nvSpPr>
            <p:cNvPr id="7200" name="Freeform 20"/>
            <p:cNvSpPr>
              <a:spLocks/>
            </p:cNvSpPr>
            <p:nvPr/>
          </p:nvSpPr>
          <p:spPr bwMode="auto">
            <a:xfrm rot="-1800000">
              <a:off x="0" y="2604"/>
              <a:ext cx="1312" cy="1054"/>
            </a:xfrm>
            <a:custGeom>
              <a:avLst/>
              <a:gdLst>
                <a:gd name="T0" fmla="*/ 119 w 2391"/>
                <a:gd name="T1" fmla="*/ 48 h 1920"/>
                <a:gd name="T2" fmla="*/ 93 w 2391"/>
                <a:gd name="T3" fmla="*/ 33 h 1920"/>
                <a:gd name="T4" fmla="*/ 48 w 2391"/>
                <a:gd name="T5" fmla="*/ 0 h 1920"/>
                <a:gd name="T6" fmla="*/ 0 w 2391"/>
                <a:gd name="T7" fmla="*/ 48 h 1920"/>
                <a:gd name="T8" fmla="*/ 48 w 2391"/>
                <a:gd name="T9" fmla="*/ 96 h 1920"/>
                <a:gd name="T10" fmla="*/ 93 w 2391"/>
                <a:gd name="T11" fmla="*/ 63 h 1920"/>
                <a:gd name="T12" fmla="*/ 119 w 2391"/>
                <a:gd name="T13" fmla="*/ 48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1"/>
                <a:gd name="T22" fmla="*/ 0 h 1920"/>
                <a:gd name="T23" fmla="*/ 2391 w 2391"/>
                <a:gd name="T24" fmla="*/ 1920 h 19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1" h="1920">
                  <a:moveTo>
                    <a:pt x="2391" y="960"/>
                  </a:moveTo>
                  <a:cubicBezTo>
                    <a:pt x="1872" y="661"/>
                    <a:pt x="1872" y="661"/>
                    <a:pt x="1872" y="661"/>
                  </a:cubicBezTo>
                  <a:cubicBezTo>
                    <a:pt x="1746" y="277"/>
                    <a:pt x="1386" y="0"/>
                    <a:pt x="960" y="0"/>
                  </a:cubicBezTo>
                  <a:cubicBezTo>
                    <a:pt x="430" y="0"/>
                    <a:pt x="0" y="430"/>
                    <a:pt x="0" y="960"/>
                  </a:cubicBezTo>
                  <a:cubicBezTo>
                    <a:pt x="0" y="1491"/>
                    <a:pt x="430" y="1920"/>
                    <a:pt x="960" y="1920"/>
                  </a:cubicBezTo>
                  <a:cubicBezTo>
                    <a:pt x="1386" y="1920"/>
                    <a:pt x="1746" y="1644"/>
                    <a:pt x="1872" y="1260"/>
                  </a:cubicBezTo>
                  <a:lnTo>
                    <a:pt x="2391" y="960"/>
                  </a:lnTo>
                  <a:close/>
                </a:path>
              </a:pathLst>
            </a:custGeom>
            <a:solidFill>
              <a:srgbClr val="960000">
                <a:alpha val="79999"/>
              </a:srgbClr>
            </a:solidFill>
            <a:ln w="38100">
              <a:solidFill>
                <a:srgbClr val="9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Rectangle 21"/>
            <p:cNvSpPr>
              <a:spLocks noChangeArrowheads="1"/>
            </p:cNvSpPr>
            <p:nvPr/>
          </p:nvSpPr>
          <p:spPr bwMode="auto">
            <a:xfrm>
              <a:off x="240" y="2856"/>
              <a:ext cx="8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</a:rPr>
                <a:t>您好，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2000">
                  <a:solidFill>
                    <a:schemeClr val="bg1"/>
                  </a:solidFill>
                </a:rPr>
                <a:t>#####</a:t>
              </a:r>
              <a:r>
                <a:rPr lang="zh-CN" altLang="en-US" sz="2000">
                  <a:solidFill>
                    <a:schemeClr val="bg1"/>
                  </a:solidFill>
                </a:rPr>
                <a:t>部！</a:t>
              </a: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0" y="0"/>
            <a:ext cx="1828800" cy="67455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9593" y="2971800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太“随意”，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33850" y="2971800"/>
            <a:ext cx="4171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黑体"/>
              </a:rPr>
              <a:t>缺乏“正式”感</a:t>
            </a:r>
            <a:endParaRPr lang="zh-CN" altLang="en-US" sz="4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9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9" grpId="0"/>
      <p:bldP spid="469014" grpId="0" animBg="1"/>
      <p:bldP spid="38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dianhua"/>
          <p:cNvPicPr>
            <a:picLocks noChangeAspect="1" noChangeArrowheads="1"/>
          </p:cNvPicPr>
          <p:nvPr/>
        </p:nvPicPr>
        <p:blipFill>
          <a:blip r:embed="rId3" cstate="print"/>
          <a:srcRect l="7851" t="16740" r="3389" b="5188"/>
          <a:stretch>
            <a:fillRect/>
          </a:stretch>
        </p:blipFill>
        <p:spPr bwMode="auto">
          <a:xfrm>
            <a:off x="1346200" y="1585913"/>
            <a:ext cx="752157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0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itchFamily="34" charset="-128"/>
              </a:rPr>
              <a:t></a:t>
            </a:r>
            <a:r>
              <a:rPr lang="de-DE" altLang="zh-CN" smtClean="0"/>
              <a:t> </a:t>
            </a:r>
            <a:fld id="{FB8AD396-3269-4829-A2DB-866C3A42D792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  <p:sp>
        <p:nvSpPr>
          <p:cNvPr id="7172" name="Freeform 2"/>
          <p:cNvSpPr>
            <a:spLocks/>
          </p:cNvSpPr>
          <p:nvPr/>
        </p:nvSpPr>
        <p:spPr bwMode="auto">
          <a:xfrm>
            <a:off x="323850" y="835025"/>
            <a:ext cx="1697038" cy="644525"/>
          </a:xfrm>
          <a:custGeom>
            <a:avLst/>
            <a:gdLst>
              <a:gd name="T0" fmla="*/ 2147483647 w 656"/>
              <a:gd name="T1" fmla="*/ 0 h 248"/>
              <a:gd name="T2" fmla="*/ 2147483647 w 656"/>
              <a:gd name="T3" fmla="*/ 0 h 248"/>
              <a:gd name="T4" fmla="*/ 0 w 656"/>
              <a:gd name="T5" fmla="*/ 2147483647 h 248"/>
              <a:gd name="T6" fmla="*/ 0 w 656"/>
              <a:gd name="T7" fmla="*/ 2147483647 h 248"/>
              <a:gd name="T8" fmla="*/ 2147483647 w 656"/>
              <a:gd name="T9" fmla="*/ 2147483647 h 248"/>
              <a:gd name="T10" fmla="*/ 2147483647 w 656"/>
              <a:gd name="T11" fmla="*/ 2147483647 h 248"/>
              <a:gd name="T12" fmla="*/ 2147483647 w 656"/>
              <a:gd name="T13" fmla="*/ 2147483647 h 248"/>
              <a:gd name="T14" fmla="*/ 2147483647 w 656"/>
              <a:gd name="T15" fmla="*/ 0 h 248"/>
              <a:gd name="T16" fmla="*/ 2147483647 w 656"/>
              <a:gd name="T17" fmla="*/ 0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6"/>
              <a:gd name="T28" fmla="*/ 0 h 248"/>
              <a:gd name="T29" fmla="*/ 656 w 656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6" h="248">
                <a:moveTo>
                  <a:pt x="65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38"/>
                  <a:pt x="10" y="248"/>
                  <a:pt x="22" y="248"/>
                </a:cubicBezTo>
                <a:cubicBezTo>
                  <a:pt x="654" y="248"/>
                  <a:pt x="654" y="248"/>
                  <a:pt x="654" y="248"/>
                </a:cubicBezTo>
                <a:cubicBezTo>
                  <a:pt x="654" y="248"/>
                  <a:pt x="655" y="248"/>
                  <a:pt x="656" y="248"/>
                </a:cubicBezTo>
                <a:cubicBezTo>
                  <a:pt x="656" y="0"/>
                  <a:pt x="656" y="0"/>
                  <a:pt x="656" y="0"/>
                </a:cubicBezTo>
                <a:cubicBezTo>
                  <a:pt x="655" y="0"/>
                  <a:pt x="654" y="0"/>
                  <a:pt x="654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2022475" y="836613"/>
            <a:ext cx="1697038" cy="6477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722688" y="836613"/>
            <a:ext cx="1697037" cy="6477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422900" y="836613"/>
            <a:ext cx="1697038" cy="6477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Freeform 6"/>
          <p:cNvSpPr>
            <a:spLocks/>
          </p:cNvSpPr>
          <p:nvPr/>
        </p:nvSpPr>
        <p:spPr bwMode="auto">
          <a:xfrm flipH="1">
            <a:off x="7123113" y="835025"/>
            <a:ext cx="1697037" cy="644525"/>
          </a:xfrm>
          <a:custGeom>
            <a:avLst/>
            <a:gdLst>
              <a:gd name="T0" fmla="*/ 2147483647 w 656"/>
              <a:gd name="T1" fmla="*/ 0 h 248"/>
              <a:gd name="T2" fmla="*/ 2147483647 w 656"/>
              <a:gd name="T3" fmla="*/ 0 h 248"/>
              <a:gd name="T4" fmla="*/ 0 w 656"/>
              <a:gd name="T5" fmla="*/ 2147483647 h 248"/>
              <a:gd name="T6" fmla="*/ 0 w 656"/>
              <a:gd name="T7" fmla="*/ 2147483647 h 248"/>
              <a:gd name="T8" fmla="*/ 2147483647 w 656"/>
              <a:gd name="T9" fmla="*/ 2147483647 h 248"/>
              <a:gd name="T10" fmla="*/ 2147483647 w 656"/>
              <a:gd name="T11" fmla="*/ 2147483647 h 248"/>
              <a:gd name="T12" fmla="*/ 2147483647 w 656"/>
              <a:gd name="T13" fmla="*/ 2147483647 h 248"/>
              <a:gd name="T14" fmla="*/ 2147483647 w 656"/>
              <a:gd name="T15" fmla="*/ 0 h 248"/>
              <a:gd name="T16" fmla="*/ 2147483647 w 656"/>
              <a:gd name="T17" fmla="*/ 0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6"/>
              <a:gd name="T28" fmla="*/ 0 h 248"/>
              <a:gd name="T29" fmla="*/ 656 w 656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6" h="248">
                <a:moveTo>
                  <a:pt x="65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38"/>
                  <a:pt x="10" y="248"/>
                  <a:pt x="22" y="248"/>
                </a:cubicBezTo>
                <a:cubicBezTo>
                  <a:pt x="654" y="248"/>
                  <a:pt x="654" y="248"/>
                  <a:pt x="654" y="248"/>
                </a:cubicBezTo>
                <a:cubicBezTo>
                  <a:pt x="654" y="248"/>
                  <a:pt x="655" y="248"/>
                  <a:pt x="656" y="248"/>
                </a:cubicBezTo>
                <a:cubicBezTo>
                  <a:pt x="656" y="0"/>
                  <a:pt x="656" y="0"/>
                  <a:pt x="656" y="0"/>
                </a:cubicBezTo>
                <a:cubicBezTo>
                  <a:pt x="655" y="0"/>
                  <a:pt x="654" y="0"/>
                  <a:pt x="654" y="0"/>
                </a:cubicBez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755650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333333"/>
                </a:solidFill>
              </a:rPr>
              <a:t>电话礼仪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2508250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服饰礼仪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4211638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见面礼仪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5940425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介绍礼仪</a:t>
            </a: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7605713" y="9715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0">
                <a:solidFill>
                  <a:srgbClr val="5F5F5F"/>
                </a:solidFill>
              </a:rPr>
              <a:t>方位礼仪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636840" y="4133850"/>
            <a:ext cx="2082802" cy="1673225"/>
            <a:chOff x="1878" y="2588"/>
            <a:chExt cx="1312" cy="1054"/>
          </a:xfrm>
        </p:grpSpPr>
        <p:sp>
          <p:nvSpPr>
            <p:cNvPr id="7204" name="Freeform 20"/>
            <p:cNvSpPr>
              <a:spLocks/>
            </p:cNvSpPr>
            <p:nvPr/>
          </p:nvSpPr>
          <p:spPr bwMode="auto">
            <a:xfrm rot="-1800000">
              <a:off x="1878" y="2588"/>
              <a:ext cx="1312" cy="1054"/>
            </a:xfrm>
            <a:custGeom>
              <a:avLst/>
              <a:gdLst>
                <a:gd name="T0" fmla="*/ 119 w 2391"/>
                <a:gd name="T1" fmla="*/ 48 h 1920"/>
                <a:gd name="T2" fmla="*/ 93 w 2391"/>
                <a:gd name="T3" fmla="*/ 33 h 1920"/>
                <a:gd name="T4" fmla="*/ 48 w 2391"/>
                <a:gd name="T5" fmla="*/ 0 h 1920"/>
                <a:gd name="T6" fmla="*/ 0 w 2391"/>
                <a:gd name="T7" fmla="*/ 48 h 1920"/>
                <a:gd name="T8" fmla="*/ 48 w 2391"/>
                <a:gd name="T9" fmla="*/ 96 h 1920"/>
                <a:gd name="T10" fmla="*/ 93 w 2391"/>
                <a:gd name="T11" fmla="*/ 63 h 1920"/>
                <a:gd name="T12" fmla="*/ 119 w 2391"/>
                <a:gd name="T13" fmla="*/ 48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1"/>
                <a:gd name="T22" fmla="*/ 0 h 1920"/>
                <a:gd name="T23" fmla="*/ 2391 w 2391"/>
                <a:gd name="T24" fmla="*/ 1920 h 19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1" h="1920">
                  <a:moveTo>
                    <a:pt x="2391" y="960"/>
                  </a:moveTo>
                  <a:cubicBezTo>
                    <a:pt x="1872" y="661"/>
                    <a:pt x="1872" y="661"/>
                    <a:pt x="1872" y="661"/>
                  </a:cubicBezTo>
                  <a:cubicBezTo>
                    <a:pt x="1746" y="277"/>
                    <a:pt x="1386" y="0"/>
                    <a:pt x="960" y="0"/>
                  </a:cubicBezTo>
                  <a:cubicBezTo>
                    <a:pt x="430" y="0"/>
                    <a:pt x="0" y="430"/>
                    <a:pt x="0" y="960"/>
                  </a:cubicBezTo>
                  <a:cubicBezTo>
                    <a:pt x="0" y="1491"/>
                    <a:pt x="430" y="1920"/>
                    <a:pt x="960" y="1920"/>
                  </a:cubicBezTo>
                  <a:cubicBezTo>
                    <a:pt x="1386" y="1920"/>
                    <a:pt x="1746" y="1644"/>
                    <a:pt x="1872" y="1260"/>
                  </a:cubicBezTo>
                  <a:lnTo>
                    <a:pt x="2391" y="960"/>
                  </a:lnTo>
                  <a:close/>
                </a:path>
              </a:pathLst>
            </a:custGeom>
            <a:solidFill>
              <a:srgbClr val="960000">
                <a:alpha val="79999"/>
              </a:srgbClr>
            </a:solidFill>
            <a:ln w="38100">
              <a:solidFill>
                <a:srgbClr val="9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Rectangle 21"/>
            <p:cNvSpPr>
              <a:spLocks noChangeArrowheads="1"/>
            </p:cNvSpPr>
            <p:nvPr/>
          </p:nvSpPr>
          <p:spPr bwMode="auto">
            <a:xfrm>
              <a:off x="1962" y="2786"/>
              <a:ext cx="1086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</a:rPr>
                <a:t>您好，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</a:rPr>
                <a:t>XXX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公司！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86" name="AutoShape 80">
            <a:hlinkClick r:id="" action="ppaction://hlinkshowjump?jump=nextslide" tooltip="下一页"/>
          </p:cNvPr>
          <p:cNvSpPr>
            <a:spLocks noChangeArrowheads="1"/>
          </p:cNvSpPr>
          <p:nvPr/>
        </p:nvSpPr>
        <p:spPr bwMode="auto">
          <a:xfrm>
            <a:off x="4632325" y="6562725"/>
            <a:ext cx="479425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700"/>
              <a:t> 下一页</a:t>
            </a:r>
          </a:p>
        </p:txBody>
      </p:sp>
      <p:sp>
        <p:nvSpPr>
          <p:cNvPr id="7187" name="AutoShape 81">
            <a:hlinkClick r:id="" action="ppaction://hlinkshowjump?jump=previousslide" tooltip="上一页"/>
          </p:cNvPr>
          <p:cNvSpPr>
            <a:spLocks noChangeArrowheads="1"/>
          </p:cNvSpPr>
          <p:nvPr/>
        </p:nvSpPr>
        <p:spPr bwMode="auto">
          <a:xfrm>
            <a:off x="4032250" y="6562725"/>
            <a:ext cx="481013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zh-CN" altLang="en-US" sz="700"/>
              <a:t>上一页  </a:t>
            </a:r>
          </a:p>
        </p:txBody>
      </p:sp>
      <p:pic>
        <p:nvPicPr>
          <p:cNvPr id="7188" name="Picture 82" descr="Refresh">
            <a:hlinkClick r:id="rId4" action="ppaction://hlinksldjump" tooltip="返回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394200" y="64976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83" descr="web_icon_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25" y="927100"/>
            <a:ext cx="430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84" descr="web_icon_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2338" y="1016000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3806825" y="979488"/>
            <a:ext cx="473075" cy="368300"/>
            <a:chOff x="2432" y="612"/>
            <a:chExt cx="341" cy="266"/>
          </a:xfrm>
        </p:grpSpPr>
        <p:pic>
          <p:nvPicPr>
            <p:cNvPr id="7202" name="Picture 86" descr="web_icon_0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2" y="612"/>
              <a:ext cx="2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3" name="Picture 87" descr="web_icon_00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2" y="648"/>
              <a:ext cx="2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92" name="Picture 88" descr="web_icon_0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1650" y="1011238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89" descr="web_icon_0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8050" y="933450"/>
            <a:ext cx="430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Rectangle 7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1313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5" name="Rectangle 7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43113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6" name="Rectangle 9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1738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7" name="Rectangle 9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38775" y="846138"/>
            <a:ext cx="165100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8" name="Rectangle 9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24700" y="846138"/>
            <a:ext cx="1695450" cy="619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667000" y="4114800"/>
            <a:ext cx="2082800" cy="1673225"/>
            <a:chOff x="0" y="2604"/>
            <a:chExt cx="1312" cy="1054"/>
          </a:xfrm>
        </p:grpSpPr>
        <p:sp>
          <p:nvSpPr>
            <p:cNvPr id="7200" name="Freeform 20"/>
            <p:cNvSpPr>
              <a:spLocks/>
            </p:cNvSpPr>
            <p:nvPr/>
          </p:nvSpPr>
          <p:spPr bwMode="auto">
            <a:xfrm rot="-1800000">
              <a:off x="0" y="2604"/>
              <a:ext cx="1312" cy="1054"/>
            </a:xfrm>
            <a:custGeom>
              <a:avLst/>
              <a:gdLst>
                <a:gd name="T0" fmla="*/ 119 w 2391"/>
                <a:gd name="T1" fmla="*/ 48 h 1920"/>
                <a:gd name="T2" fmla="*/ 93 w 2391"/>
                <a:gd name="T3" fmla="*/ 33 h 1920"/>
                <a:gd name="T4" fmla="*/ 48 w 2391"/>
                <a:gd name="T5" fmla="*/ 0 h 1920"/>
                <a:gd name="T6" fmla="*/ 0 w 2391"/>
                <a:gd name="T7" fmla="*/ 48 h 1920"/>
                <a:gd name="T8" fmla="*/ 48 w 2391"/>
                <a:gd name="T9" fmla="*/ 96 h 1920"/>
                <a:gd name="T10" fmla="*/ 93 w 2391"/>
                <a:gd name="T11" fmla="*/ 63 h 1920"/>
                <a:gd name="T12" fmla="*/ 119 w 2391"/>
                <a:gd name="T13" fmla="*/ 48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1"/>
                <a:gd name="T22" fmla="*/ 0 h 1920"/>
                <a:gd name="T23" fmla="*/ 2391 w 2391"/>
                <a:gd name="T24" fmla="*/ 1920 h 19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1" h="1920">
                  <a:moveTo>
                    <a:pt x="2391" y="960"/>
                  </a:moveTo>
                  <a:cubicBezTo>
                    <a:pt x="1872" y="661"/>
                    <a:pt x="1872" y="661"/>
                    <a:pt x="1872" y="661"/>
                  </a:cubicBezTo>
                  <a:cubicBezTo>
                    <a:pt x="1746" y="277"/>
                    <a:pt x="1386" y="0"/>
                    <a:pt x="960" y="0"/>
                  </a:cubicBezTo>
                  <a:cubicBezTo>
                    <a:pt x="430" y="0"/>
                    <a:pt x="0" y="430"/>
                    <a:pt x="0" y="960"/>
                  </a:cubicBezTo>
                  <a:cubicBezTo>
                    <a:pt x="0" y="1491"/>
                    <a:pt x="430" y="1920"/>
                    <a:pt x="960" y="1920"/>
                  </a:cubicBezTo>
                  <a:cubicBezTo>
                    <a:pt x="1386" y="1920"/>
                    <a:pt x="1746" y="1644"/>
                    <a:pt x="1872" y="1260"/>
                  </a:cubicBezTo>
                  <a:lnTo>
                    <a:pt x="2391" y="960"/>
                  </a:lnTo>
                  <a:close/>
                </a:path>
              </a:pathLst>
            </a:custGeom>
            <a:solidFill>
              <a:srgbClr val="960000">
                <a:alpha val="79999"/>
              </a:srgbClr>
            </a:solidFill>
            <a:ln w="38100">
              <a:solidFill>
                <a:srgbClr val="9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Rectangle 21"/>
            <p:cNvSpPr>
              <a:spLocks noChangeArrowheads="1"/>
            </p:cNvSpPr>
            <p:nvPr/>
          </p:nvSpPr>
          <p:spPr bwMode="auto">
            <a:xfrm>
              <a:off x="240" y="2856"/>
              <a:ext cx="8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</a:rPr>
                <a:t>您好，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2000">
                  <a:solidFill>
                    <a:schemeClr val="bg1"/>
                  </a:solidFill>
                </a:rPr>
                <a:t>#####</a:t>
              </a:r>
              <a:r>
                <a:rPr lang="zh-CN" altLang="en-US" sz="2000">
                  <a:solidFill>
                    <a:schemeClr val="bg1"/>
                  </a:solidFill>
                </a:rPr>
                <a:t>部！</a:t>
              </a:r>
            </a:p>
          </p:txBody>
        </p:sp>
      </p:grp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23850" y="1619250"/>
            <a:ext cx="1507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接听电话 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323850" y="2184737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fontAlgn="ctr"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000" i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“问候 ＋ 单位名称”</a:t>
            </a:r>
            <a:endParaRPr lang="zh-CN" altLang="en-US" sz="900" i="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fontAlgn="ctr">
              <a:buClr>
                <a:srgbClr val="C00000"/>
              </a:buClr>
              <a:buSzPct val="60000"/>
              <a:buFont typeface="Wingdings" pitchFamily="2" charset="2"/>
              <a:buChar char="u"/>
            </a:pPr>
            <a:endParaRPr lang="en-US" altLang="zh-CN" sz="2000" i="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fontAlgn="ctr"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CN" altLang="en-US" sz="2000" i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“问候 ＋ 单位</a:t>
            </a:r>
            <a:r>
              <a:rPr lang="zh-CN" altLang="en-US" sz="2000" i="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名称＋</a:t>
            </a:r>
            <a:r>
              <a:rPr lang="zh-CN" altLang="en-US" sz="2000" i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部门名称”</a:t>
            </a:r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>
            <a:off x="419100" y="2136775"/>
            <a:ext cx="3505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0" y="0"/>
            <a:ext cx="1828800" cy="67455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057400" y="2979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</a:rPr>
              <a:t>成功的表现形式</a:t>
            </a:r>
            <a:endParaRPr lang="zh-CN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8555E-6 L 0.0691 2.48555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91 4.81481E-6 L 0.13889 4.8148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07118 1.48148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362200" y="2819400"/>
            <a:ext cx="441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四</a:t>
            </a:r>
            <a:r>
              <a:rPr lang="en-US" altLang="zh-CN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.</a:t>
            </a: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动画效果选项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桌面\9.19\1234.png"/>
          <p:cNvPicPr>
            <a:picLocks noChangeAspect="1" noChangeArrowheads="1"/>
          </p:cNvPicPr>
          <p:nvPr/>
        </p:nvPicPr>
        <p:blipFill>
          <a:blip r:embed="rId3" cstate="print"/>
          <a:srcRect b="8995"/>
          <a:stretch>
            <a:fillRect/>
          </a:stretch>
        </p:blipFill>
        <p:spPr bwMode="auto">
          <a:xfrm>
            <a:off x="0" y="616857"/>
            <a:ext cx="9144000" cy="624114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动画效果选项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38200" y="2985191"/>
            <a:ext cx="58272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+mn-ea"/>
                <a:ea typeface="+mn-ea"/>
              </a:rPr>
              <a:t>动画里效果</a:t>
            </a:r>
            <a:r>
              <a:rPr lang="zh-CN" altLang="en-US" sz="2000" b="1" dirty="0">
                <a:latin typeface="+mn-ea"/>
                <a:ea typeface="+mn-ea"/>
              </a:rPr>
              <a:t>选项</a:t>
            </a:r>
            <a:r>
              <a:rPr lang="zh-CN" altLang="en-US" sz="2000" b="1" dirty="0" smtClean="0">
                <a:latin typeface="+mn-ea"/>
                <a:ea typeface="+mn-ea"/>
              </a:rPr>
              <a:t>，我们</a:t>
            </a:r>
            <a:r>
              <a:rPr lang="zh-CN" altLang="en-US" sz="2000" b="1" dirty="0">
                <a:latin typeface="+mn-ea"/>
                <a:ea typeface="+mn-ea"/>
              </a:rPr>
              <a:t>多用在文字动画的处理上。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38200" y="3961157"/>
            <a:ext cx="7366119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+mn-ea"/>
                <a:ea typeface="+mn-ea"/>
              </a:rPr>
              <a:t>合理的安排与运用</a:t>
            </a:r>
            <a:r>
              <a:rPr lang="zh-CN" altLang="en-US" sz="2000" b="1" dirty="0" smtClean="0">
                <a:latin typeface="+mn-ea"/>
                <a:ea typeface="+mn-ea"/>
              </a:rPr>
              <a:t>，将</a:t>
            </a:r>
            <a:r>
              <a:rPr lang="zh-CN" altLang="en-US" sz="2000" b="1" dirty="0">
                <a:latin typeface="+mn-ea"/>
                <a:ea typeface="+mn-ea"/>
              </a:rPr>
              <a:t>所描述的文字更加生动化的展示给大家。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8200" y="2063598"/>
            <a:ext cx="2749471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latin typeface="+mn-ea"/>
                <a:ea typeface="+mn-ea"/>
              </a:rPr>
              <a:t>动画</a:t>
            </a:r>
            <a:r>
              <a:rPr lang="zh-CN" altLang="en-US" sz="2000" b="1" dirty="0">
                <a:latin typeface="+mn-ea"/>
                <a:ea typeface="+mn-ea"/>
              </a:rPr>
              <a:t>进阶的一个过程。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20" y="804876"/>
            <a:ext cx="7626080" cy="460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3986" y="2260255"/>
            <a:ext cx="3290304" cy="24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239000" y="2514600"/>
            <a:ext cx="1066800" cy="106680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istrator\桌面\9.19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动画效果选项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90019" y="1548825"/>
            <a:ext cx="2281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1</a:t>
            </a:r>
            <a:r>
              <a:rPr lang="en-US" altLang="zh-C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. 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整批发送</a:t>
            </a:r>
            <a:endParaRPr lang="zh-CN" alt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微软雅黑" pitchFamily="34" charset="-122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482407" y="2590800"/>
            <a:ext cx="377539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>
                <a:ea typeface="微软雅黑" pitchFamily="34" charset="-122"/>
              </a:rPr>
              <a:t>单击此处添加文字信息</a:t>
            </a:r>
          </a:p>
          <a:p>
            <a:pPr>
              <a:spcBef>
                <a:spcPct val="20000"/>
              </a:spcBef>
            </a:pPr>
            <a:r>
              <a:rPr lang="zh-CN" altLang="en-US" sz="2800" dirty="0">
                <a:ea typeface="微软雅黑" pitchFamily="34" charset="-122"/>
              </a:rPr>
              <a:t>单击此处添加文字信息</a:t>
            </a:r>
          </a:p>
          <a:p>
            <a:pPr>
              <a:spcBef>
                <a:spcPct val="20000"/>
              </a:spcBef>
            </a:pPr>
            <a:r>
              <a:rPr lang="zh-CN" altLang="en-US" sz="2800" dirty="0">
                <a:ea typeface="微软雅黑" pitchFamily="34" charset="-122"/>
              </a:rPr>
              <a:t>单击此处添加文字信息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90019" y="1548825"/>
            <a:ext cx="2281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altLang="zh-C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2. 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段落发送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482407" y="2590800"/>
            <a:ext cx="377539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 smtClean="0">
                <a:ea typeface="微软雅黑" pitchFamily="34" charset="-122"/>
              </a:rPr>
              <a:t>单击此处添加文字信息</a:t>
            </a:r>
          </a:p>
          <a:p>
            <a:pPr>
              <a:spcBef>
                <a:spcPct val="20000"/>
              </a:spcBef>
            </a:pPr>
            <a:r>
              <a:rPr lang="zh-CN" altLang="en-US" sz="2800" dirty="0" smtClean="0">
                <a:ea typeface="微软雅黑" pitchFamily="34" charset="-122"/>
              </a:rPr>
              <a:t>单击此处添加文字信息</a:t>
            </a:r>
          </a:p>
          <a:p>
            <a:pPr>
              <a:spcBef>
                <a:spcPct val="20000"/>
              </a:spcBef>
            </a:pPr>
            <a:r>
              <a:rPr lang="zh-CN" altLang="en-US" sz="2800" dirty="0" smtClean="0">
                <a:ea typeface="微软雅黑" pitchFamily="34" charset="-122"/>
              </a:rPr>
              <a:t>单击此处添加文字信息</a:t>
            </a:r>
            <a:endParaRPr lang="zh-CN" altLang="en-US" sz="2800" dirty="0"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7" grpId="1"/>
      <p:bldP spid="18443" grpId="0"/>
      <p:bldP spid="18443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981200" y="2971800"/>
            <a:ext cx="5029200" cy="5334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一</a:t>
            </a:r>
            <a:r>
              <a:rPr lang="en-US" altLang="zh-CN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.</a:t>
            </a: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过于复杂的动画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istrator\桌面\9.19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动画效果选项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90019" y="1548825"/>
            <a:ext cx="2691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altLang="zh-C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3. 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按字母发送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482407" y="2590800"/>
            <a:ext cx="377539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>
                <a:ea typeface="微软雅黑" pitchFamily="34" charset="-122"/>
              </a:rPr>
              <a:t>单击此处添加文字信息</a:t>
            </a:r>
          </a:p>
          <a:p>
            <a:pPr>
              <a:spcBef>
                <a:spcPct val="20000"/>
              </a:spcBef>
            </a:pPr>
            <a:r>
              <a:rPr lang="zh-CN" altLang="en-US" sz="2800" dirty="0">
                <a:ea typeface="微软雅黑" pitchFamily="34" charset="-122"/>
              </a:rPr>
              <a:t>单击此处添加文字信息</a:t>
            </a:r>
          </a:p>
          <a:p>
            <a:pPr>
              <a:spcBef>
                <a:spcPct val="20000"/>
              </a:spcBef>
            </a:pPr>
            <a:r>
              <a:rPr lang="zh-CN" altLang="en-US" sz="2800" dirty="0">
                <a:ea typeface="微软雅黑" pitchFamily="34" charset="-122"/>
              </a:rPr>
              <a:t>单击此处添加文字信息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213" y="2209800"/>
            <a:ext cx="35321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8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istrator\桌面\9.19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动画效果选项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47800" y="1371600"/>
            <a:ext cx="2281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altLang="zh-C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4. 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微软雅黑" pitchFamily="34" charset="-122"/>
              </a:rPr>
              <a:t>重复播放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057400"/>
            <a:ext cx="3581400" cy="29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583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85800" y="56020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在一些大型展会中，很多展示型</a:t>
            </a:r>
            <a:r>
              <a:rPr lang="en-US" altLang="zh-CN" dirty="0" smtClean="0">
                <a:latin typeface="+mn-ea"/>
                <a:ea typeface="+mn-ea"/>
              </a:rPr>
              <a:t>PPT</a:t>
            </a:r>
            <a:r>
              <a:rPr lang="zh-CN" altLang="en-US" dirty="0" smtClean="0">
                <a:latin typeface="+mn-ea"/>
                <a:ea typeface="+mn-ea"/>
              </a:rPr>
              <a:t>始终是处于无人操作状态下的，这时候我们就要运用到重复播放的设定。</a:t>
            </a:r>
            <a:endParaRPr lang="en-US" altLang="zh-CN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未标题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Administrator\桌面\新建文件夹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990600" y="29718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五</a:t>
            </a:r>
            <a:r>
              <a:rPr lang="en-US" altLang="zh-CN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.</a:t>
            </a:r>
            <a:r>
              <a:rPr lang="zh-CN" alt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灵活运用时间</a:t>
            </a: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五</a:t>
            </a:r>
            <a:r>
              <a:rPr lang="en-US" altLang="zh-CN" dirty="0" smtClean="0"/>
              <a:t>.</a:t>
            </a:r>
            <a:r>
              <a:rPr lang="zh-CN" altLang="en-US" dirty="0" smtClean="0"/>
              <a:t>时间轴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802797"/>
            <a:ext cx="5257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+mn-ea"/>
                <a:ea typeface="+mn-ea"/>
              </a:rPr>
              <a:t>动画时间的掌控不可能有通用的公式。</a:t>
            </a: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+mn-ea"/>
                <a:ea typeface="+mn-ea"/>
              </a:rPr>
              <a:t>在一种情况下所能起到的作用，</a:t>
            </a: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+mn-ea"/>
                <a:ea typeface="+mn-ea"/>
              </a:rPr>
              <a:t>不一定在另外的情况下也能起到相似的作用。</a:t>
            </a:r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28956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更加灵活的掌控整个时间轴！</a:t>
            </a:r>
          </a:p>
        </p:txBody>
      </p:sp>
      <p:sp>
        <p:nvSpPr>
          <p:cNvPr id="8" name="矩形 7"/>
          <p:cNvSpPr/>
          <p:nvPr/>
        </p:nvSpPr>
        <p:spPr>
          <a:xfrm>
            <a:off x="457200" y="21336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抛弃</a:t>
            </a:r>
            <a:r>
              <a:rPr lang="en-US" altLang="zh-CN" sz="3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PPT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固有的动作默认设置，</a:t>
            </a:r>
            <a:endParaRPr lang="en-US" altLang="zh-CN" sz="3200" b="1" cap="all" dirty="0" smtClean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381000"/>
            <a:ext cx="20859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81000"/>
            <a:ext cx="2095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381000"/>
            <a:ext cx="20669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381000"/>
            <a:ext cx="2105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81000" y="4114800"/>
            <a:ext cx="3877985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抛弃动作默认设置，</a:t>
            </a:r>
            <a:endParaRPr lang="en-US" altLang="zh-CN" sz="3200" b="1" cap="all" dirty="0" smtClean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" y="487680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将时间轴掌控在自己手中！</a:t>
            </a:r>
            <a:endParaRPr lang="en-US" altLang="zh-CN" sz="3200" b="1" cap="all" dirty="0" smtClean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未知"/>
          <p:cNvSpPr>
            <a:spLocks noEditPoints="1"/>
          </p:cNvSpPr>
          <p:nvPr/>
        </p:nvSpPr>
        <p:spPr bwMode="auto">
          <a:xfrm>
            <a:off x="5516563" y="-23813"/>
            <a:ext cx="3663950" cy="2284413"/>
          </a:xfrm>
          <a:custGeom>
            <a:avLst/>
            <a:gdLst/>
            <a:ahLst/>
            <a:cxnLst>
              <a:cxn ang="0">
                <a:pos x="875" y="254"/>
              </a:cxn>
              <a:cxn ang="0">
                <a:pos x="724" y="447"/>
              </a:cxn>
              <a:cxn ang="0">
                <a:pos x="878" y="200"/>
              </a:cxn>
              <a:cxn ang="0">
                <a:pos x="850" y="304"/>
              </a:cxn>
              <a:cxn ang="0">
                <a:pos x="157" y="18"/>
              </a:cxn>
              <a:cxn ang="0">
                <a:pos x="1145" y="490"/>
              </a:cxn>
              <a:cxn ang="0">
                <a:pos x="1194" y="573"/>
              </a:cxn>
              <a:cxn ang="0">
                <a:pos x="125" y="190"/>
              </a:cxn>
              <a:cxn ang="0">
                <a:pos x="154" y="218"/>
              </a:cxn>
              <a:cxn ang="0">
                <a:pos x="967" y="338"/>
              </a:cxn>
              <a:cxn ang="0">
                <a:pos x="948" y="232"/>
              </a:cxn>
              <a:cxn ang="0">
                <a:pos x="987" y="342"/>
              </a:cxn>
              <a:cxn ang="0">
                <a:pos x="1085" y="582"/>
              </a:cxn>
              <a:cxn ang="0">
                <a:pos x="1039" y="396"/>
              </a:cxn>
              <a:cxn ang="0">
                <a:pos x="321" y="160"/>
              </a:cxn>
              <a:cxn ang="0">
                <a:pos x="139" y="343"/>
              </a:cxn>
              <a:cxn ang="0">
                <a:pos x="271" y="219"/>
              </a:cxn>
              <a:cxn ang="0">
                <a:pos x="471" y="112"/>
              </a:cxn>
              <a:cxn ang="0">
                <a:pos x="604" y="136"/>
              </a:cxn>
              <a:cxn ang="0">
                <a:pos x="671" y="196"/>
              </a:cxn>
              <a:cxn ang="0">
                <a:pos x="783" y="240"/>
              </a:cxn>
              <a:cxn ang="0">
                <a:pos x="876" y="196"/>
              </a:cxn>
              <a:cxn ang="0">
                <a:pos x="906" y="243"/>
              </a:cxn>
              <a:cxn ang="0">
                <a:pos x="1042" y="268"/>
              </a:cxn>
              <a:cxn ang="0">
                <a:pos x="1029" y="334"/>
              </a:cxn>
              <a:cxn ang="0">
                <a:pos x="1052" y="406"/>
              </a:cxn>
              <a:cxn ang="0">
                <a:pos x="1052" y="460"/>
              </a:cxn>
              <a:cxn ang="0">
                <a:pos x="1142" y="449"/>
              </a:cxn>
              <a:cxn ang="0">
                <a:pos x="1210" y="571"/>
              </a:cxn>
              <a:cxn ang="0">
                <a:pos x="1136" y="403"/>
              </a:cxn>
              <a:cxn ang="0">
                <a:pos x="1178" y="327"/>
              </a:cxn>
              <a:cxn ang="0">
                <a:pos x="1199" y="382"/>
              </a:cxn>
              <a:cxn ang="0">
                <a:pos x="1251" y="0"/>
              </a:cxn>
              <a:cxn ang="0">
                <a:pos x="191" y="184"/>
              </a:cxn>
              <a:cxn ang="0">
                <a:pos x="1170" y="361"/>
              </a:cxn>
              <a:cxn ang="0">
                <a:pos x="1121" y="418"/>
              </a:cxn>
              <a:cxn ang="0">
                <a:pos x="1111" y="272"/>
              </a:cxn>
              <a:cxn ang="0">
                <a:pos x="696" y="126"/>
              </a:cxn>
              <a:cxn ang="0">
                <a:pos x="758" y="129"/>
              </a:cxn>
              <a:cxn ang="0">
                <a:pos x="768" y="86"/>
              </a:cxn>
              <a:cxn ang="0">
                <a:pos x="703" y="53"/>
              </a:cxn>
              <a:cxn ang="0">
                <a:pos x="776" y="93"/>
              </a:cxn>
              <a:cxn ang="0">
                <a:pos x="832" y="93"/>
              </a:cxn>
              <a:cxn ang="0">
                <a:pos x="817" y="139"/>
              </a:cxn>
              <a:cxn ang="0">
                <a:pos x="729" y="180"/>
              </a:cxn>
              <a:cxn ang="0">
                <a:pos x="638" y="59"/>
              </a:cxn>
              <a:cxn ang="0">
                <a:pos x="483" y="81"/>
              </a:cxn>
              <a:cxn ang="0">
                <a:pos x="285" y="179"/>
              </a:cxn>
              <a:cxn ang="0">
                <a:pos x="352" y="135"/>
              </a:cxn>
              <a:cxn ang="0">
                <a:pos x="196" y="227"/>
              </a:cxn>
              <a:cxn ang="0">
                <a:pos x="125" y="334"/>
              </a:cxn>
              <a:cxn ang="0">
                <a:pos x="847" y="119"/>
              </a:cxn>
              <a:cxn ang="0">
                <a:pos x="596" y="155"/>
              </a:cxn>
              <a:cxn ang="0">
                <a:pos x="58" y="50"/>
              </a:cxn>
              <a:cxn ang="0">
                <a:pos x="6" y="217"/>
              </a:cxn>
              <a:cxn ang="0">
                <a:pos x="11" y="55"/>
              </a:cxn>
              <a:cxn ang="0">
                <a:pos x="570" y="324"/>
              </a:cxn>
              <a:cxn ang="0">
                <a:pos x="323" y="235"/>
              </a:cxn>
              <a:cxn ang="0">
                <a:pos x="477" y="236"/>
              </a:cxn>
              <a:cxn ang="0">
                <a:pos x="349" y="205"/>
              </a:cxn>
              <a:cxn ang="0">
                <a:pos x="703" y="144"/>
              </a:cxn>
              <a:cxn ang="0">
                <a:pos x="876" y="393"/>
              </a:cxn>
            </a:cxnLst>
            <a:rect l="0" t="0" r="r" b="b"/>
            <a:pathLst>
              <a:path w="1251" h="782">
                <a:moveTo>
                  <a:pt x="703" y="368"/>
                </a:moveTo>
                <a:cubicBezTo>
                  <a:pt x="702" y="369"/>
                  <a:pt x="708" y="382"/>
                  <a:pt x="710" y="384"/>
                </a:cubicBezTo>
                <a:cubicBezTo>
                  <a:pt x="713" y="387"/>
                  <a:pt x="718" y="399"/>
                  <a:pt x="723" y="411"/>
                </a:cubicBezTo>
                <a:cubicBezTo>
                  <a:pt x="727" y="423"/>
                  <a:pt x="753" y="464"/>
                  <a:pt x="756" y="464"/>
                </a:cubicBezTo>
                <a:cubicBezTo>
                  <a:pt x="758" y="464"/>
                  <a:pt x="757" y="435"/>
                  <a:pt x="750" y="424"/>
                </a:cubicBezTo>
                <a:cubicBezTo>
                  <a:pt x="743" y="413"/>
                  <a:pt x="736" y="393"/>
                  <a:pt x="737" y="391"/>
                </a:cubicBezTo>
                <a:cubicBezTo>
                  <a:pt x="738" y="389"/>
                  <a:pt x="722" y="367"/>
                  <a:pt x="715" y="364"/>
                </a:cubicBezTo>
                <a:cubicBezTo>
                  <a:pt x="707" y="361"/>
                  <a:pt x="703" y="366"/>
                  <a:pt x="703" y="368"/>
                </a:cubicBezTo>
                <a:close/>
                <a:moveTo>
                  <a:pt x="895" y="393"/>
                </a:moveTo>
                <a:cubicBezTo>
                  <a:pt x="895" y="391"/>
                  <a:pt x="894" y="389"/>
                  <a:pt x="892" y="388"/>
                </a:cubicBezTo>
                <a:cubicBezTo>
                  <a:pt x="891" y="387"/>
                  <a:pt x="889" y="387"/>
                  <a:pt x="887" y="389"/>
                </a:cubicBezTo>
                <a:cubicBezTo>
                  <a:pt x="886" y="391"/>
                  <a:pt x="895" y="394"/>
                  <a:pt x="895" y="393"/>
                </a:cubicBezTo>
                <a:close/>
                <a:moveTo>
                  <a:pt x="891" y="320"/>
                </a:moveTo>
                <a:cubicBezTo>
                  <a:pt x="895" y="315"/>
                  <a:pt x="895" y="315"/>
                  <a:pt x="895" y="315"/>
                </a:cubicBezTo>
                <a:cubicBezTo>
                  <a:pt x="892" y="316"/>
                  <a:pt x="892" y="316"/>
                  <a:pt x="891" y="320"/>
                </a:cubicBezTo>
                <a:close/>
                <a:moveTo>
                  <a:pt x="880" y="478"/>
                </a:moveTo>
                <a:cubicBezTo>
                  <a:pt x="879" y="479"/>
                  <a:pt x="879" y="481"/>
                  <a:pt x="879" y="481"/>
                </a:cubicBezTo>
                <a:cubicBezTo>
                  <a:pt x="880" y="482"/>
                  <a:pt x="881" y="481"/>
                  <a:pt x="882" y="480"/>
                </a:cubicBezTo>
                <a:cubicBezTo>
                  <a:pt x="882" y="480"/>
                  <a:pt x="882" y="480"/>
                  <a:pt x="882" y="480"/>
                </a:cubicBezTo>
                <a:cubicBezTo>
                  <a:pt x="882" y="480"/>
                  <a:pt x="882" y="480"/>
                  <a:pt x="882" y="480"/>
                </a:cubicBezTo>
                <a:cubicBezTo>
                  <a:pt x="882" y="479"/>
                  <a:pt x="882" y="479"/>
                  <a:pt x="882" y="479"/>
                </a:cubicBezTo>
                <a:cubicBezTo>
                  <a:pt x="882" y="479"/>
                  <a:pt x="882" y="478"/>
                  <a:pt x="882" y="478"/>
                </a:cubicBezTo>
                <a:cubicBezTo>
                  <a:pt x="882" y="477"/>
                  <a:pt x="881" y="477"/>
                  <a:pt x="880" y="478"/>
                </a:cubicBezTo>
                <a:close/>
                <a:moveTo>
                  <a:pt x="905" y="345"/>
                </a:moveTo>
                <a:cubicBezTo>
                  <a:pt x="904" y="347"/>
                  <a:pt x="904" y="350"/>
                  <a:pt x="906" y="352"/>
                </a:cubicBezTo>
                <a:cubicBezTo>
                  <a:pt x="908" y="353"/>
                  <a:pt x="911" y="353"/>
                  <a:pt x="912" y="352"/>
                </a:cubicBezTo>
                <a:cubicBezTo>
                  <a:pt x="913" y="350"/>
                  <a:pt x="911" y="343"/>
                  <a:pt x="911" y="343"/>
                </a:cubicBezTo>
                <a:cubicBezTo>
                  <a:pt x="911" y="343"/>
                  <a:pt x="911" y="342"/>
                  <a:pt x="910" y="341"/>
                </a:cubicBezTo>
                <a:cubicBezTo>
                  <a:pt x="909" y="341"/>
                  <a:pt x="907" y="342"/>
                  <a:pt x="905" y="345"/>
                </a:cubicBezTo>
                <a:close/>
                <a:moveTo>
                  <a:pt x="870" y="270"/>
                </a:moveTo>
                <a:cubicBezTo>
                  <a:pt x="870" y="271"/>
                  <a:pt x="870" y="272"/>
                  <a:pt x="871" y="272"/>
                </a:cubicBezTo>
                <a:cubicBezTo>
                  <a:pt x="871" y="273"/>
                  <a:pt x="872" y="273"/>
                  <a:pt x="873" y="273"/>
                </a:cubicBezTo>
                <a:cubicBezTo>
                  <a:pt x="873" y="272"/>
                  <a:pt x="873" y="271"/>
                  <a:pt x="872" y="271"/>
                </a:cubicBezTo>
                <a:cubicBezTo>
                  <a:pt x="871" y="270"/>
                  <a:pt x="870" y="270"/>
                  <a:pt x="870" y="270"/>
                </a:cubicBezTo>
                <a:close/>
                <a:moveTo>
                  <a:pt x="865" y="355"/>
                </a:moveTo>
                <a:cubicBezTo>
                  <a:pt x="864" y="356"/>
                  <a:pt x="864" y="357"/>
                  <a:pt x="864" y="358"/>
                </a:cubicBezTo>
                <a:cubicBezTo>
                  <a:pt x="865" y="358"/>
                  <a:pt x="866" y="358"/>
                  <a:pt x="867" y="357"/>
                </a:cubicBezTo>
                <a:cubicBezTo>
                  <a:pt x="868" y="356"/>
                  <a:pt x="868" y="354"/>
                  <a:pt x="868" y="354"/>
                </a:cubicBezTo>
                <a:cubicBezTo>
                  <a:pt x="867" y="353"/>
                  <a:pt x="866" y="354"/>
                  <a:pt x="865" y="355"/>
                </a:cubicBezTo>
                <a:close/>
                <a:moveTo>
                  <a:pt x="875" y="254"/>
                </a:moveTo>
                <a:cubicBezTo>
                  <a:pt x="871" y="255"/>
                  <a:pt x="873" y="255"/>
                  <a:pt x="871" y="256"/>
                </a:cubicBezTo>
                <a:cubicBezTo>
                  <a:pt x="874" y="255"/>
                  <a:pt x="873" y="256"/>
                  <a:pt x="875" y="254"/>
                </a:cubicBezTo>
                <a:close/>
                <a:moveTo>
                  <a:pt x="866" y="467"/>
                </a:moveTo>
                <a:cubicBezTo>
                  <a:pt x="865" y="468"/>
                  <a:pt x="865" y="470"/>
                  <a:pt x="866" y="470"/>
                </a:cubicBezTo>
                <a:cubicBezTo>
                  <a:pt x="866" y="471"/>
                  <a:pt x="868" y="469"/>
                  <a:pt x="870" y="467"/>
                </a:cubicBezTo>
                <a:cubicBezTo>
                  <a:pt x="871" y="466"/>
                  <a:pt x="871" y="466"/>
                  <a:pt x="872" y="465"/>
                </a:cubicBezTo>
                <a:cubicBezTo>
                  <a:pt x="872" y="465"/>
                  <a:pt x="872" y="465"/>
                  <a:pt x="871" y="466"/>
                </a:cubicBezTo>
                <a:cubicBezTo>
                  <a:pt x="871" y="466"/>
                  <a:pt x="871" y="466"/>
                  <a:pt x="871" y="466"/>
                </a:cubicBezTo>
                <a:cubicBezTo>
                  <a:pt x="869" y="467"/>
                  <a:pt x="868" y="467"/>
                  <a:pt x="868" y="465"/>
                </a:cubicBezTo>
                <a:cubicBezTo>
                  <a:pt x="868" y="464"/>
                  <a:pt x="867" y="464"/>
                  <a:pt x="867" y="464"/>
                </a:cubicBezTo>
                <a:cubicBezTo>
                  <a:pt x="867" y="464"/>
                  <a:pt x="867" y="464"/>
                  <a:pt x="867" y="464"/>
                </a:cubicBezTo>
                <a:cubicBezTo>
                  <a:pt x="868" y="465"/>
                  <a:pt x="867" y="466"/>
                  <a:pt x="866" y="467"/>
                </a:cubicBezTo>
                <a:close/>
                <a:moveTo>
                  <a:pt x="779" y="289"/>
                </a:moveTo>
                <a:cubicBezTo>
                  <a:pt x="778" y="290"/>
                  <a:pt x="778" y="291"/>
                  <a:pt x="778" y="292"/>
                </a:cubicBezTo>
                <a:cubicBezTo>
                  <a:pt x="779" y="292"/>
                  <a:pt x="781" y="291"/>
                  <a:pt x="783" y="289"/>
                </a:cubicBezTo>
                <a:cubicBezTo>
                  <a:pt x="785" y="286"/>
                  <a:pt x="786" y="284"/>
                  <a:pt x="785" y="283"/>
                </a:cubicBezTo>
                <a:cubicBezTo>
                  <a:pt x="784" y="283"/>
                  <a:pt x="783" y="283"/>
                  <a:pt x="783" y="284"/>
                </a:cubicBezTo>
                <a:cubicBezTo>
                  <a:pt x="783" y="284"/>
                  <a:pt x="780" y="285"/>
                  <a:pt x="780" y="285"/>
                </a:cubicBezTo>
                <a:cubicBezTo>
                  <a:pt x="780" y="286"/>
                  <a:pt x="780" y="288"/>
                  <a:pt x="779" y="289"/>
                </a:cubicBezTo>
                <a:close/>
                <a:moveTo>
                  <a:pt x="678" y="303"/>
                </a:moveTo>
                <a:cubicBezTo>
                  <a:pt x="681" y="304"/>
                  <a:pt x="688" y="322"/>
                  <a:pt x="684" y="322"/>
                </a:cubicBezTo>
                <a:cubicBezTo>
                  <a:pt x="680" y="323"/>
                  <a:pt x="697" y="348"/>
                  <a:pt x="704" y="348"/>
                </a:cubicBezTo>
                <a:cubicBezTo>
                  <a:pt x="711" y="348"/>
                  <a:pt x="718" y="344"/>
                  <a:pt x="719" y="339"/>
                </a:cubicBezTo>
                <a:cubicBezTo>
                  <a:pt x="720" y="335"/>
                  <a:pt x="692" y="302"/>
                  <a:pt x="683" y="301"/>
                </a:cubicBezTo>
                <a:cubicBezTo>
                  <a:pt x="675" y="300"/>
                  <a:pt x="675" y="301"/>
                  <a:pt x="678" y="303"/>
                </a:cubicBezTo>
                <a:close/>
                <a:moveTo>
                  <a:pt x="710" y="302"/>
                </a:moveTo>
                <a:cubicBezTo>
                  <a:pt x="710" y="299"/>
                  <a:pt x="707" y="290"/>
                  <a:pt x="706" y="288"/>
                </a:cubicBezTo>
                <a:cubicBezTo>
                  <a:pt x="705" y="287"/>
                  <a:pt x="702" y="288"/>
                  <a:pt x="700" y="291"/>
                </a:cubicBezTo>
                <a:cubicBezTo>
                  <a:pt x="698" y="294"/>
                  <a:pt x="709" y="304"/>
                  <a:pt x="710" y="302"/>
                </a:cubicBezTo>
                <a:close/>
                <a:moveTo>
                  <a:pt x="857" y="417"/>
                </a:moveTo>
                <a:cubicBezTo>
                  <a:pt x="856" y="418"/>
                  <a:pt x="856" y="421"/>
                  <a:pt x="858" y="423"/>
                </a:cubicBezTo>
                <a:cubicBezTo>
                  <a:pt x="860" y="424"/>
                  <a:pt x="864" y="424"/>
                  <a:pt x="865" y="422"/>
                </a:cubicBezTo>
                <a:cubicBezTo>
                  <a:pt x="867" y="419"/>
                  <a:pt x="868" y="417"/>
                  <a:pt x="868" y="417"/>
                </a:cubicBezTo>
                <a:cubicBezTo>
                  <a:pt x="867" y="416"/>
                  <a:pt x="866" y="416"/>
                  <a:pt x="866" y="417"/>
                </a:cubicBezTo>
                <a:cubicBezTo>
                  <a:pt x="865" y="417"/>
                  <a:pt x="864" y="417"/>
                  <a:pt x="862" y="416"/>
                </a:cubicBezTo>
                <a:cubicBezTo>
                  <a:pt x="861" y="415"/>
                  <a:pt x="859" y="415"/>
                  <a:pt x="857" y="417"/>
                </a:cubicBezTo>
                <a:close/>
                <a:moveTo>
                  <a:pt x="713" y="452"/>
                </a:moveTo>
                <a:cubicBezTo>
                  <a:pt x="713" y="452"/>
                  <a:pt x="726" y="453"/>
                  <a:pt x="731" y="453"/>
                </a:cubicBezTo>
                <a:cubicBezTo>
                  <a:pt x="736" y="454"/>
                  <a:pt x="730" y="442"/>
                  <a:pt x="726" y="441"/>
                </a:cubicBezTo>
                <a:cubicBezTo>
                  <a:pt x="722" y="439"/>
                  <a:pt x="724" y="446"/>
                  <a:pt x="724" y="447"/>
                </a:cubicBezTo>
                <a:cubicBezTo>
                  <a:pt x="724" y="449"/>
                  <a:pt x="721" y="449"/>
                  <a:pt x="718" y="447"/>
                </a:cubicBezTo>
                <a:cubicBezTo>
                  <a:pt x="716" y="446"/>
                  <a:pt x="713" y="451"/>
                  <a:pt x="713" y="452"/>
                </a:cubicBezTo>
                <a:close/>
                <a:moveTo>
                  <a:pt x="843" y="389"/>
                </a:moveTo>
                <a:cubicBezTo>
                  <a:pt x="842" y="390"/>
                  <a:pt x="850" y="397"/>
                  <a:pt x="850" y="398"/>
                </a:cubicBezTo>
                <a:cubicBezTo>
                  <a:pt x="851" y="398"/>
                  <a:pt x="852" y="398"/>
                  <a:pt x="853" y="397"/>
                </a:cubicBezTo>
                <a:cubicBezTo>
                  <a:pt x="854" y="396"/>
                  <a:pt x="852" y="393"/>
                  <a:pt x="850" y="391"/>
                </a:cubicBezTo>
                <a:cubicBezTo>
                  <a:pt x="847" y="389"/>
                  <a:pt x="844" y="388"/>
                  <a:pt x="843" y="389"/>
                </a:cubicBezTo>
                <a:close/>
                <a:moveTo>
                  <a:pt x="862" y="310"/>
                </a:moveTo>
                <a:cubicBezTo>
                  <a:pt x="862" y="311"/>
                  <a:pt x="862" y="312"/>
                  <a:pt x="863" y="312"/>
                </a:cubicBezTo>
                <a:cubicBezTo>
                  <a:pt x="863" y="312"/>
                  <a:pt x="864" y="311"/>
                  <a:pt x="864" y="310"/>
                </a:cubicBezTo>
                <a:cubicBezTo>
                  <a:pt x="864" y="309"/>
                  <a:pt x="864" y="308"/>
                  <a:pt x="863" y="308"/>
                </a:cubicBezTo>
                <a:cubicBezTo>
                  <a:pt x="862" y="308"/>
                  <a:pt x="862" y="309"/>
                  <a:pt x="862" y="310"/>
                </a:cubicBezTo>
                <a:close/>
                <a:moveTo>
                  <a:pt x="793" y="300"/>
                </a:moveTo>
                <a:cubicBezTo>
                  <a:pt x="792" y="301"/>
                  <a:pt x="791" y="302"/>
                  <a:pt x="792" y="303"/>
                </a:cubicBezTo>
                <a:cubicBezTo>
                  <a:pt x="793" y="303"/>
                  <a:pt x="794" y="303"/>
                  <a:pt x="795" y="302"/>
                </a:cubicBezTo>
                <a:cubicBezTo>
                  <a:pt x="796" y="300"/>
                  <a:pt x="796" y="299"/>
                  <a:pt x="795" y="299"/>
                </a:cubicBezTo>
                <a:cubicBezTo>
                  <a:pt x="795" y="298"/>
                  <a:pt x="793" y="298"/>
                  <a:pt x="793" y="300"/>
                </a:cubicBezTo>
                <a:close/>
                <a:moveTo>
                  <a:pt x="880" y="215"/>
                </a:moveTo>
                <a:cubicBezTo>
                  <a:pt x="879" y="217"/>
                  <a:pt x="883" y="223"/>
                  <a:pt x="883" y="224"/>
                </a:cubicBezTo>
                <a:cubicBezTo>
                  <a:pt x="884" y="225"/>
                  <a:pt x="886" y="228"/>
                  <a:pt x="887" y="229"/>
                </a:cubicBezTo>
                <a:cubicBezTo>
                  <a:pt x="889" y="230"/>
                  <a:pt x="895" y="224"/>
                  <a:pt x="897" y="223"/>
                </a:cubicBezTo>
                <a:cubicBezTo>
                  <a:pt x="898" y="223"/>
                  <a:pt x="896" y="218"/>
                  <a:pt x="895" y="217"/>
                </a:cubicBezTo>
                <a:cubicBezTo>
                  <a:pt x="894" y="216"/>
                  <a:pt x="892" y="213"/>
                  <a:pt x="889" y="211"/>
                </a:cubicBezTo>
                <a:cubicBezTo>
                  <a:pt x="886" y="208"/>
                  <a:pt x="881" y="213"/>
                  <a:pt x="880" y="215"/>
                </a:cubicBezTo>
                <a:close/>
                <a:moveTo>
                  <a:pt x="902" y="285"/>
                </a:moveTo>
                <a:cubicBezTo>
                  <a:pt x="900" y="290"/>
                  <a:pt x="900" y="288"/>
                  <a:pt x="900" y="292"/>
                </a:cubicBezTo>
                <a:cubicBezTo>
                  <a:pt x="902" y="286"/>
                  <a:pt x="901" y="289"/>
                  <a:pt x="902" y="285"/>
                </a:cubicBezTo>
                <a:close/>
                <a:moveTo>
                  <a:pt x="852" y="263"/>
                </a:moveTo>
                <a:cubicBezTo>
                  <a:pt x="853" y="263"/>
                  <a:pt x="854" y="262"/>
                  <a:pt x="855" y="260"/>
                </a:cubicBezTo>
                <a:cubicBezTo>
                  <a:pt x="856" y="259"/>
                  <a:pt x="853" y="256"/>
                  <a:pt x="852" y="256"/>
                </a:cubicBezTo>
                <a:cubicBezTo>
                  <a:pt x="850" y="257"/>
                  <a:pt x="851" y="260"/>
                  <a:pt x="851" y="261"/>
                </a:cubicBezTo>
                <a:cubicBezTo>
                  <a:pt x="851" y="261"/>
                  <a:pt x="851" y="261"/>
                  <a:pt x="851" y="262"/>
                </a:cubicBezTo>
                <a:cubicBezTo>
                  <a:pt x="851" y="262"/>
                  <a:pt x="852" y="263"/>
                  <a:pt x="852" y="263"/>
                </a:cubicBezTo>
                <a:close/>
                <a:moveTo>
                  <a:pt x="878" y="359"/>
                </a:moveTo>
                <a:cubicBezTo>
                  <a:pt x="877" y="358"/>
                  <a:pt x="875" y="358"/>
                  <a:pt x="874" y="359"/>
                </a:cubicBezTo>
                <a:cubicBezTo>
                  <a:pt x="873" y="360"/>
                  <a:pt x="876" y="362"/>
                  <a:pt x="877" y="362"/>
                </a:cubicBezTo>
                <a:cubicBezTo>
                  <a:pt x="878" y="362"/>
                  <a:pt x="879" y="362"/>
                  <a:pt x="880" y="362"/>
                </a:cubicBezTo>
                <a:cubicBezTo>
                  <a:pt x="880" y="361"/>
                  <a:pt x="879" y="360"/>
                  <a:pt x="878" y="359"/>
                </a:cubicBezTo>
                <a:close/>
                <a:moveTo>
                  <a:pt x="880" y="202"/>
                </a:moveTo>
                <a:cubicBezTo>
                  <a:pt x="880" y="202"/>
                  <a:pt x="879" y="200"/>
                  <a:pt x="878" y="200"/>
                </a:cubicBezTo>
                <a:cubicBezTo>
                  <a:pt x="878" y="200"/>
                  <a:pt x="878" y="203"/>
                  <a:pt x="878" y="203"/>
                </a:cubicBezTo>
                <a:cubicBezTo>
                  <a:pt x="878" y="204"/>
                  <a:pt x="879" y="203"/>
                  <a:pt x="880" y="202"/>
                </a:cubicBezTo>
                <a:close/>
                <a:moveTo>
                  <a:pt x="914" y="408"/>
                </a:moveTo>
                <a:cubicBezTo>
                  <a:pt x="914" y="410"/>
                  <a:pt x="914" y="409"/>
                  <a:pt x="914" y="408"/>
                </a:cubicBezTo>
                <a:close/>
                <a:moveTo>
                  <a:pt x="899" y="453"/>
                </a:moveTo>
                <a:cubicBezTo>
                  <a:pt x="902" y="457"/>
                  <a:pt x="905" y="460"/>
                  <a:pt x="906" y="460"/>
                </a:cubicBezTo>
                <a:cubicBezTo>
                  <a:pt x="907" y="460"/>
                  <a:pt x="906" y="456"/>
                  <a:pt x="904" y="450"/>
                </a:cubicBezTo>
                <a:cubicBezTo>
                  <a:pt x="902" y="444"/>
                  <a:pt x="897" y="449"/>
                  <a:pt x="899" y="453"/>
                </a:cubicBezTo>
                <a:close/>
                <a:moveTo>
                  <a:pt x="912" y="459"/>
                </a:moveTo>
                <a:cubicBezTo>
                  <a:pt x="912" y="464"/>
                  <a:pt x="919" y="464"/>
                  <a:pt x="928" y="465"/>
                </a:cubicBezTo>
                <a:cubicBezTo>
                  <a:pt x="928" y="465"/>
                  <a:pt x="928" y="465"/>
                  <a:pt x="928" y="464"/>
                </a:cubicBezTo>
                <a:cubicBezTo>
                  <a:pt x="929" y="463"/>
                  <a:pt x="928" y="462"/>
                  <a:pt x="928" y="462"/>
                </a:cubicBezTo>
                <a:cubicBezTo>
                  <a:pt x="927" y="461"/>
                  <a:pt x="926" y="460"/>
                  <a:pt x="925" y="459"/>
                </a:cubicBezTo>
                <a:cubicBezTo>
                  <a:pt x="923" y="458"/>
                  <a:pt x="923" y="458"/>
                  <a:pt x="923" y="458"/>
                </a:cubicBezTo>
                <a:cubicBezTo>
                  <a:pt x="917" y="457"/>
                  <a:pt x="912" y="456"/>
                  <a:pt x="912" y="459"/>
                </a:cubicBezTo>
                <a:close/>
                <a:moveTo>
                  <a:pt x="904" y="428"/>
                </a:moveTo>
                <a:cubicBezTo>
                  <a:pt x="904" y="430"/>
                  <a:pt x="886" y="449"/>
                  <a:pt x="888" y="451"/>
                </a:cubicBezTo>
                <a:cubicBezTo>
                  <a:pt x="890" y="452"/>
                  <a:pt x="906" y="442"/>
                  <a:pt x="911" y="441"/>
                </a:cubicBezTo>
                <a:cubicBezTo>
                  <a:pt x="916" y="440"/>
                  <a:pt x="924" y="427"/>
                  <a:pt x="924" y="425"/>
                </a:cubicBezTo>
                <a:cubicBezTo>
                  <a:pt x="923" y="422"/>
                  <a:pt x="922" y="420"/>
                  <a:pt x="922" y="419"/>
                </a:cubicBezTo>
                <a:cubicBezTo>
                  <a:pt x="921" y="419"/>
                  <a:pt x="916" y="419"/>
                  <a:pt x="914" y="419"/>
                </a:cubicBezTo>
                <a:cubicBezTo>
                  <a:pt x="913" y="419"/>
                  <a:pt x="912" y="426"/>
                  <a:pt x="913" y="426"/>
                </a:cubicBezTo>
                <a:cubicBezTo>
                  <a:pt x="913" y="427"/>
                  <a:pt x="905" y="428"/>
                  <a:pt x="905" y="427"/>
                </a:cubicBezTo>
                <a:cubicBezTo>
                  <a:pt x="904" y="426"/>
                  <a:pt x="904" y="426"/>
                  <a:pt x="904" y="428"/>
                </a:cubicBezTo>
                <a:close/>
                <a:moveTo>
                  <a:pt x="840" y="227"/>
                </a:moveTo>
                <a:cubicBezTo>
                  <a:pt x="839" y="229"/>
                  <a:pt x="842" y="232"/>
                  <a:pt x="843" y="232"/>
                </a:cubicBezTo>
                <a:cubicBezTo>
                  <a:pt x="844" y="232"/>
                  <a:pt x="845" y="230"/>
                  <a:pt x="846" y="227"/>
                </a:cubicBezTo>
                <a:cubicBezTo>
                  <a:pt x="846" y="224"/>
                  <a:pt x="845" y="221"/>
                  <a:pt x="843" y="221"/>
                </a:cubicBezTo>
                <a:cubicBezTo>
                  <a:pt x="841" y="221"/>
                  <a:pt x="841" y="226"/>
                  <a:pt x="840" y="227"/>
                </a:cubicBezTo>
                <a:close/>
                <a:moveTo>
                  <a:pt x="842" y="232"/>
                </a:moveTo>
                <a:cubicBezTo>
                  <a:pt x="840" y="231"/>
                  <a:pt x="839" y="231"/>
                  <a:pt x="839" y="232"/>
                </a:cubicBezTo>
                <a:cubicBezTo>
                  <a:pt x="838" y="233"/>
                  <a:pt x="839" y="234"/>
                  <a:pt x="840" y="235"/>
                </a:cubicBezTo>
                <a:cubicBezTo>
                  <a:pt x="841" y="236"/>
                  <a:pt x="842" y="236"/>
                  <a:pt x="843" y="235"/>
                </a:cubicBezTo>
                <a:cubicBezTo>
                  <a:pt x="843" y="235"/>
                  <a:pt x="843" y="233"/>
                  <a:pt x="842" y="232"/>
                </a:cubicBezTo>
                <a:close/>
                <a:moveTo>
                  <a:pt x="849" y="306"/>
                </a:moveTo>
                <a:cubicBezTo>
                  <a:pt x="850" y="307"/>
                  <a:pt x="850" y="308"/>
                  <a:pt x="850" y="309"/>
                </a:cubicBezTo>
                <a:cubicBezTo>
                  <a:pt x="850" y="310"/>
                  <a:pt x="850" y="311"/>
                  <a:pt x="851" y="311"/>
                </a:cubicBezTo>
                <a:cubicBezTo>
                  <a:pt x="851" y="311"/>
                  <a:pt x="852" y="309"/>
                  <a:pt x="852" y="307"/>
                </a:cubicBezTo>
                <a:cubicBezTo>
                  <a:pt x="852" y="305"/>
                  <a:pt x="852" y="303"/>
                  <a:pt x="852" y="303"/>
                </a:cubicBezTo>
                <a:cubicBezTo>
                  <a:pt x="851" y="303"/>
                  <a:pt x="850" y="304"/>
                  <a:pt x="850" y="304"/>
                </a:cubicBezTo>
                <a:cubicBezTo>
                  <a:pt x="850" y="305"/>
                  <a:pt x="849" y="306"/>
                  <a:pt x="849" y="306"/>
                </a:cubicBezTo>
                <a:close/>
                <a:moveTo>
                  <a:pt x="856" y="196"/>
                </a:moveTo>
                <a:cubicBezTo>
                  <a:pt x="857" y="202"/>
                  <a:pt x="856" y="199"/>
                  <a:pt x="858" y="202"/>
                </a:cubicBezTo>
                <a:cubicBezTo>
                  <a:pt x="857" y="197"/>
                  <a:pt x="858" y="199"/>
                  <a:pt x="856" y="196"/>
                </a:cubicBezTo>
                <a:close/>
                <a:moveTo>
                  <a:pt x="858" y="223"/>
                </a:moveTo>
                <a:cubicBezTo>
                  <a:pt x="857" y="222"/>
                  <a:pt x="856" y="219"/>
                  <a:pt x="856" y="220"/>
                </a:cubicBezTo>
                <a:cubicBezTo>
                  <a:pt x="855" y="220"/>
                  <a:pt x="854" y="220"/>
                  <a:pt x="853" y="219"/>
                </a:cubicBezTo>
                <a:cubicBezTo>
                  <a:pt x="851" y="218"/>
                  <a:pt x="850" y="218"/>
                  <a:pt x="849" y="218"/>
                </a:cubicBezTo>
                <a:cubicBezTo>
                  <a:pt x="849" y="219"/>
                  <a:pt x="850" y="221"/>
                  <a:pt x="853" y="223"/>
                </a:cubicBezTo>
                <a:cubicBezTo>
                  <a:pt x="855" y="225"/>
                  <a:pt x="857" y="226"/>
                  <a:pt x="858" y="225"/>
                </a:cubicBezTo>
                <a:cubicBezTo>
                  <a:pt x="858" y="224"/>
                  <a:pt x="858" y="223"/>
                  <a:pt x="858" y="223"/>
                </a:cubicBezTo>
                <a:close/>
                <a:moveTo>
                  <a:pt x="850" y="201"/>
                </a:moveTo>
                <a:cubicBezTo>
                  <a:pt x="851" y="200"/>
                  <a:pt x="852" y="198"/>
                  <a:pt x="851" y="198"/>
                </a:cubicBezTo>
                <a:cubicBezTo>
                  <a:pt x="850" y="197"/>
                  <a:pt x="849" y="197"/>
                  <a:pt x="849" y="198"/>
                </a:cubicBezTo>
                <a:cubicBezTo>
                  <a:pt x="848" y="199"/>
                  <a:pt x="849" y="203"/>
                  <a:pt x="850" y="201"/>
                </a:cubicBezTo>
                <a:close/>
                <a:moveTo>
                  <a:pt x="865" y="234"/>
                </a:moveTo>
                <a:cubicBezTo>
                  <a:pt x="861" y="234"/>
                  <a:pt x="856" y="235"/>
                  <a:pt x="854" y="237"/>
                </a:cubicBezTo>
                <a:cubicBezTo>
                  <a:pt x="852" y="239"/>
                  <a:pt x="846" y="244"/>
                  <a:pt x="846" y="245"/>
                </a:cubicBezTo>
                <a:cubicBezTo>
                  <a:pt x="846" y="246"/>
                  <a:pt x="854" y="248"/>
                  <a:pt x="855" y="248"/>
                </a:cubicBezTo>
                <a:cubicBezTo>
                  <a:pt x="857" y="249"/>
                  <a:pt x="866" y="247"/>
                  <a:pt x="868" y="246"/>
                </a:cubicBezTo>
                <a:cubicBezTo>
                  <a:pt x="870" y="245"/>
                  <a:pt x="871" y="240"/>
                  <a:pt x="871" y="239"/>
                </a:cubicBezTo>
                <a:cubicBezTo>
                  <a:pt x="871" y="237"/>
                  <a:pt x="872" y="236"/>
                  <a:pt x="874" y="236"/>
                </a:cubicBezTo>
                <a:cubicBezTo>
                  <a:pt x="876" y="236"/>
                  <a:pt x="869" y="234"/>
                  <a:pt x="865" y="234"/>
                </a:cubicBezTo>
                <a:close/>
                <a:moveTo>
                  <a:pt x="142" y="299"/>
                </a:moveTo>
                <a:cubicBezTo>
                  <a:pt x="145" y="298"/>
                  <a:pt x="156" y="284"/>
                  <a:pt x="155" y="283"/>
                </a:cubicBezTo>
                <a:cubicBezTo>
                  <a:pt x="155" y="283"/>
                  <a:pt x="153" y="284"/>
                  <a:pt x="150" y="287"/>
                </a:cubicBezTo>
                <a:cubicBezTo>
                  <a:pt x="146" y="289"/>
                  <a:pt x="138" y="300"/>
                  <a:pt x="142" y="299"/>
                </a:cubicBezTo>
                <a:close/>
                <a:moveTo>
                  <a:pt x="236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24" y="6"/>
                  <a:pt x="215" y="11"/>
                  <a:pt x="207" y="15"/>
                </a:cubicBezTo>
                <a:cubicBezTo>
                  <a:pt x="156" y="45"/>
                  <a:pt x="186" y="28"/>
                  <a:pt x="236" y="0"/>
                </a:cubicBezTo>
                <a:close/>
                <a:moveTo>
                  <a:pt x="1199" y="651"/>
                </a:moveTo>
                <a:cubicBezTo>
                  <a:pt x="1193" y="659"/>
                  <a:pt x="1203" y="665"/>
                  <a:pt x="1210" y="663"/>
                </a:cubicBezTo>
                <a:cubicBezTo>
                  <a:pt x="1214" y="656"/>
                  <a:pt x="1206" y="648"/>
                  <a:pt x="1199" y="651"/>
                </a:cubicBezTo>
                <a:close/>
                <a:moveTo>
                  <a:pt x="1251" y="688"/>
                </a:moveTo>
                <a:cubicBezTo>
                  <a:pt x="1251" y="663"/>
                  <a:pt x="1251" y="663"/>
                  <a:pt x="1251" y="663"/>
                </a:cubicBezTo>
                <a:cubicBezTo>
                  <a:pt x="1243" y="666"/>
                  <a:pt x="1238" y="675"/>
                  <a:pt x="1251" y="688"/>
                </a:cubicBezTo>
                <a:close/>
                <a:moveTo>
                  <a:pt x="168" y="19"/>
                </a:moveTo>
                <a:cubicBezTo>
                  <a:pt x="169" y="17"/>
                  <a:pt x="168" y="15"/>
                  <a:pt x="165" y="13"/>
                </a:cubicBezTo>
                <a:cubicBezTo>
                  <a:pt x="163" y="11"/>
                  <a:pt x="159" y="15"/>
                  <a:pt x="157" y="18"/>
                </a:cubicBezTo>
                <a:cubicBezTo>
                  <a:pt x="157" y="19"/>
                  <a:pt x="158" y="20"/>
                  <a:pt x="158" y="20"/>
                </a:cubicBezTo>
                <a:cubicBezTo>
                  <a:pt x="158" y="21"/>
                  <a:pt x="158" y="21"/>
                  <a:pt x="158" y="22"/>
                </a:cubicBezTo>
                <a:cubicBezTo>
                  <a:pt x="161" y="22"/>
                  <a:pt x="167" y="20"/>
                  <a:pt x="168" y="19"/>
                </a:cubicBezTo>
                <a:close/>
                <a:moveTo>
                  <a:pt x="125" y="142"/>
                </a:moveTo>
                <a:cubicBezTo>
                  <a:pt x="122" y="145"/>
                  <a:pt x="120" y="147"/>
                  <a:pt x="118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20" y="149"/>
                  <a:pt x="122" y="147"/>
                  <a:pt x="123" y="145"/>
                </a:cubicBezTo>
                <a:cubicBezTo>
                  <a:pt x="124" y="144"/>
                  <a:pt x="124" y="143"/>
                  <a:pt x="125" y="142"/>
                </a:cubicBezTo>
                <a:close/>
                <a:moveTo>
                  <a:pt x="124" y="151"/>
                </a:moveTo>
                <a:cubicBezTo>
                  <a:pt x="124" y="151"/>
                  <a:pt x="124" y="150"/>
                  <a:pt x="124" y="150"/>
                </a:cubicBezTo>
                <a:cubicBezTo>
                  <a:pt x="123" y="151"/>
                  <a:pt x="123" y="151"/>
                  <a:pt x="122" y="152"/>
                </a:cubicBezTo>
                <a:cubicBezTo>
                  <a:pt x="123" y="152"/>
                  <a:pt x="123" y="152"/>
                  <a:pt x="124" y="151"/>
                </a:cubicBezTo>
                <a:close/>
                <a:moveTo>
                  <a:pt x="1140" y="573"/>
                </a:moveTo>
                <a:cubicBezTo>
                  <a:pt x="1140" y="573"/>
                  <a:pt x="1142" y="574"/>
                  <a:pt x="1144" y="575"/>
                </a:cubicBezTo>
                <a:cubicBezTo>
                  <a:pt x="1144" y="575"/>
                  <a:pt x="1144" y="575"/>
                  <a:pt x="1145" y="575"/>
                </a:cubicBezTo>
                <a:cubicBezTo>
                  <a:pt x="1146" y="575"/>
                  <a:pt x="1148" y="575"/>
                  <a:pt x="1147" y="574"/>
                </a:cubicBezTo>
                <a:cubicBezTo>
                  <a:pt x="1147" y="574"/>
                  <a:pt x="1147" y="574"/>
                  <a:pt x="1146" y="574"/>
                </a:cubicBezTo>
                <a:cubicBezTo>
                  <a:pt x="1146" y="574"/>
                  <a:pt x="1146" y="574"/>
                  <a:pt x="1145" y="574"/>
                </a:cubicBezTo>
                <a:cubicBezTo>
                  <a:pt x="1144" y="574"/>
                  <a:pt x="1143" y="573"/>
                  <a:pt x="1142" y="573"/>
                </a:cubicBezTo>
                <a:cubicBezTo>
                  <a:pt x="1142" y="573"/>
                  <a:pt x="1141" y="573"/>
                  <a:pt x="1140" y="573"/>
                </a:cubicBezTo>
                <a:close/>
                <a:moveTo>
                  <a:pt x="1121" y="538"/>
                </a:moveTo>
                <a:cubicBezTo>
                  <a:pt x="1121" y="538"/>
                  <a:pt x="1121" y="539"/>
                  <a:pt x="1121" y="539"/>
                </a:cubicBezTo>
                <a:cubicBezTo>
                  <a:pt x="1122" y="540"/>
                  <a:pt x="1127" y="545"/>
                  <a:pt x="1128" y="545"/>
                </a:cubicBezTo>
                <a:cubicBezTo>
                  <a:pt x="1129" y="546"/>
                  <a:pt x="1131" y="541"/>
                  <a:pt x="1131" y="541"/>
                </a:cubicBezTo>
                <a:cubicBezTo>
                  <a:pt x="1131" y="540"/>
                  <a:pt x="1131" y="540"/>
                  <a:pt x="1130" y="540"/>
                </a:cubicBezTo>
                <a:cubicBezTo>
                  <a:pt x="1133" y="538"/>
                  <a:pt x="1134" y="535"/>
                  <a:pt x="1134" y="534"/>
                </a:cubicBezTo>
                <a:cubicBezTo>
                  <a:pt x="1132" y="532"/>
                  <a:pt x="1130" y="530"/>
                  <a:pt x="1129" y="530"/>
                </a:cubicBezTo>
                <a:cubicBezTo>
                  <a:pt x="1128" y="531"/>
                  <a:pt x="1125" y="536"/>
                  <a:pt x="1125" y="539"/>
                </a:cubicBezTo>
                <a:cubicBezTo>
                  <a:pt x="1123" y="538"/>
                  <a:pt x="1121" y="538"/>
                  <a:pt x="1121" y="538"/>
                </a:cubicBezTo>
                <a:close/>
                <a:moveTo>
                  <a:pt x="1121" y="489"/>
                </a:moveTo>
                <a:cubicBezTo>
                  <a:pt x="1120" y="492"/>
                  <a:pt x="1121" y="495"/>
                  <a:pt x="1121" y="496"/>
                </a:cubicBezTo>
                <a:cubicBezTo>
                  <a:pt x="1122" y="497"/>
                  <a:pt x="1122" y="498"/>
                  <a:pt x="1122" y="498"/>
                </a:cubicBezTo>
                <a:cubicBezTo>
                  <a:pt x="1122" y="499"/>
                  <a:pt x="1122" y="500"/>
                  <a:pt x="1123" y="502"/>
                </a:cubicBezTo>
                <a:cubicBezTo>
                  <a:pt x="1123" y="502"/>
                  <a:pt x="1123" y="502"/>
                  <a:pt x="1124" y="505"/>
                </a:cubicBezTo>
                <a:cubicBezTo>
                  <a:pt x="1125" y="508"/>
                  <a:pt x="1126" y="510"/>
                  <a:pt x="1128" y="512"/>
                </a:cubicBezTo>
                <a:cubicBezTo>
                  <a:pt x="1131" y="514"/>
                  <a:pt x="1131" y="514"/>
                  <a:pt x="1131" y="514"/>
                </a:cubicBezTo>
                <a:cubicBezTo>
                  <a:pt x="1140" y="507"/>
                  <a:pt x="1143" y="497"/>
                  <a:pt x="1138" y="491"/>
                </a:cubicBezTo>
                <a:cubicBezTo>
                  <a:pt x="1138" y="491"/>
                  <a:pt x="1138" y="491"/>
                  <a:pt x="1138" y="490"/>
                </a:cubicBezTo>
                <a:cubicBezTo>
                  <a:pt x="1138" y="489"/>
                  <a:pt x="1140" y="488"/>
                  <a:pt x="1143" y="489"/>
                </a:cubicBezTo>
                <a:cubicBezTo>
                  <a:pt x="1145" y="490"/>
                  <a:pt x="1145" y="490"/>
                  <a:pt x="1145" y="490"/>
                </a:cubicBezTo>
                <a:cubicBezTo>
                  <a:pt x="1148" y="492"/>
                  <a:pt x="1152" y="492"/>
                  <a:pt x="1152" y="491"/>
                </a:cubicBezTo>
                <a:cubicBezTo>
                  <a:pt x="1152" y="491"/>
                  <a:pt x="1152" y="490"/>
                  <a:pt x="1152" y="489"/>
                </a:cubicBezTo>
                <a:cubicBezTo>
                  <a:pt x="1152" y="489"/>
                  <a:pt x="1152" y="489"/>
                  <a:pt x="1151" y="489"/>
                </a:cubicBezTo>
                <a:cubicBezTo>
                  <a:pt x="1149" y="488"/>
                  <a:pt x="1143" y="483"/>
                  <a:pt x="1144" y="480"/>
                </a:cubicBezTo>
                <a:cubicBezTo>
                  <a:pt x="1144" y="478"/>
                  <a:pt x="1144" y="478"/>
                  <a:pt x="1144" y="478"/>
                </a:cubicBezTo>
                <a:cubicBezTo>
                  <a:pt x="1147" y="472"/>
                  <a:pt x="1148" y="468"/>
                  <a:pt x="1148" y="467"/>
                </a:cubicBezTo>
                <a:cubicBezTo>
                  <a:pt x="1148" y="467"/>
                  <a:pt x="1148" y="467"/>
                  <a:pt x="1148" y="467"/>
                </a:cubicBezTo>
                <a:cubicBezTo>
                  <a:pt x="1149" y="467"/>
                  <a:pt x="1149" y="466"/>
                  <a:pt x="1148" y="466"/>
                </a:cubicBezTo>
                <a:cubicBezTo>
                  <a:pt x="1148" y="466"/>
                  <a:pt x="1148" y="466"/>
                  <a:pt x="1148" y="466"/>
                </a:cubicBezTo>
                <a:cubicBezTo>
                  <a:pt x="1146" y="463"/>
                  <a:pt x="1140" y="460"/>
                  <a:pt x="1136" y="460"/>
                </a:cubicBezTo>
                <a:cubicBezTo>
                  <a:pt x="1136" y="460"/>
                  <a:pt x="1136" y="460"/>
                  <a:pt x="1135" y="461"/>
                </a:cubicBezTo>
                <a:cubicBezTo>
                  <a:pt x="1134" y="462"/>
                  <a:pt x="1134" y="462"/>
                  <a:pt x="1134" y="461"/>
                </a:cubicBezTo>
                <a:cubicBezTo>
                  <a:pt x="1134" y="461"/>
                  <a:pt x="1134" y="461"/>
                  <a:pt x="1134" y="461"/>
                </a:cubicBezTo>
                <a:cubicBezTo>
                  <a:pt x="1134" y="460"/>
                  <a:pt x="1133" y="460"/>
                  <a:pt x="1133" y="460"/>
                </a:cubicBezTo>
                <a:cubicBezTo>
                  <a:pt x="1133" y="460"/>
                  <a:pt x="1133" y="460"/>
                  <a:pt x="1133" y="460"/>
                </a:cubicBezTo>
                <a:cubicBezTo>
                  <a:pt x="1132" y="460"/>
                  <a:pt x="1132" y="460"/>
                  <a:pt x="1132" y="460"/>
                </a:cubicBezTo>
                <a:cubicBezTo>
                  <a:pt x="1131" y="460"/>
                  <a:pt x="1126" y="471"/>
                  <a:pt x="1122" y="485"/>
                </a:cubicBezTo>
                <a:cubicBezTo>
                  <a:pt x="1122" y="485"/>
                  <a:pt x="1122" y="485"/>
                  <a:pt x="1121" y="489"/>
                </a:cubicBezTo>
                <a:close/>
                <a:moveTo>
                  <a:pt x="1130" y="475"/>
                </a:moveTo>
                <a:cubicBezTo>
                  <a:pt x="1130" y="479"/>
                  <a:pt x="1130" y="476"/>
                  <a:pt x="1128" y="482"/>
                </a:cubicBezTo>
                <a:cubicBezTo>
                  <a:pt x="1129" y="478"/>
                  <a:pt x="1128" y="480"/>
                  <a:pt x="1130" y="475"/>
                </a:cubicBezTo>
                <a:close/>
                <a:moveTo>
                  <a:pt x="1136" y="494"/>
                </a:moveTo>
                <a:cubicBezTo>
                  <a:pt x="1135" y="496"/>
                  <a:pt x="1134" y="497"/>
                  <a:pt x="1132" y="497"/>
                </a:cubicBezTo>
                <a:cubicBezTo>
                  <a:pt x="1130" y="497"/>
                  <a:pt x="1128" y="496"/>
                  <a:pt x="1127" y="494"/>
                </a:cubicBezTo>
                <a:cubicBezTo>
                  <a:pt x="1126" y="493"/>
                  <a:pt x="1136" y="492"/>
                  <a:pt x="1136" y="494"/>
                </a:cubicBezTo>
                <a:close/>
                <a:moveTo>
                  <a:pt x="1118" y="440"/>
                </a:moveTo>
                <a:cubicBezTo>
                  <a:pt x="1118" y="444"/>
                  <a:pt x="1128" y="446"/>
                  <a:pt x="1129" y="443"/>
                </a:cubicBezTo>
                <a:cubicBezTo>
                  <a:pt x="1130" y="441"/>
                  <a:pt x="1125" y="434"/>
                  <a:pt x="1122" y="434"/>
                </a:cubicBezTo>
                <a:cubicBezTo>
                  <a:pt x="1120" y="434"/>
                  <a:pt x="1118" y="437"/>
                  <a:pt x="1118" y="440"/>
                </a:cubicBezTo>
                <a:close/>
                <a:moveTo>
                  <a:pt x="1185" y="583"/>
                </a:moveTo>
                <a:cubicBezTo>
                  <a:pt x="1184" y="584"/>
                  <a:pt x="1183" y="584"/>
                  <a:pt x="1182" y="584"/>
                </a:cubicBezTo>
                <a:cubicBezTo>
                  <a:pt x="1184" y="584"/>
                  <a:pt x="1185" y="584"/>
                  <a:pt x="1185" y="583"/>
                </a:cubicBezTo>
                <a:close/>
                <a:moveTo>
                  <a:pt x="1087" y="583"/>
                </a:moveTo>
                <a:cubicBezTo>
                  <a:pt x="1089" y="584"/>
                  <a:pt x="1090" y="585"/>
                  <a:pt x="1091" y="584"/>
                </a:cubicBezTo>
                <a:cubicBezTo>
                  <a:pt x="1091" y="584"/>
                  <a:pt x="1089" y="584"/>
                  <a:pt x="1087" y="583"/>
                </a:cubicBezTo>
                <a:close/>
                <a:moveTo>
                  <a:pt x="1176" y="572"/>
                </a:moveTo>
                <a:cubicBezTo>
                  <a:pt x="1176" y="573"/>
                  <a:pt x="1181" y="574"/>
                  <a:pt x="1187" y="575"/>
                </a:cubicBezTo>
                <a:cubicBezTo>
                  <a:pt x="1192" y="576"/>
                  <a:pt x="1193" y="575"/>
                  <a:pt x="1195" y="574"/>
                </a:cubicBezTo>
                <a:cubicBezTo>
                  <a:pt x="1195" y="574"/>
                  <a:pt x="1195" y="574"/>
                  <a:pt x="1195" y="574"/>
                </a:cubicBezTo>
                <a:cubicBezTo>
                  <a:pt x="1194" y="574"/>
                  <a:pt x="1194" y="573"/>
                  <a:pt x="1194" y="573"/>
                </a:cubicBezTo>
                <a:cubicBezTo>
                  <a:pt x="1193" y="572"/>
                  <a:pt x="1190" y="572"/>
                  <a:pt x="1185" y="572"/>
                </a:cubicBezTo>
                <a:cubicBezTo>
                  <a:pt x="1181" y="572"/>
                  <a:pt x="1177" y="572"/>
                  <a:pt x="1176" y="572"/>
                </a:cubicBezTo>
                <a:close/>
                <a:moveTo>
                  <a:pt x="129" y="149"/>
                </a:moveTo>
                <a:cubicBezTo>
                  <a:pt x="132" y="147"/>
                  <a:pt x="135" y="145"/>
                  <a:pt x="138" y="143"/>
                </a:cubicBezTo>
                <a:cubicBezTo>
                  <a:pt x="137" y="143"/>
                  <a:pt x="137" y="142"/>
                  <a:pt x="137" y="142"/>
                </a:cubicBezTo>
                <a:cubicBezTo>
                  <a:pt x="134" y="143"/>
                  <a:pt x="132" y="145"/>
                  <a:pt x="129" y="147"/>
                </a:cubicBezTo>
                <a:cubicBezTo>
                  <a:pt x="129" y="147"/>
                  <a:pt x="129" y="148"/>
                  <a:pt x="129" y="149"/>
                </a:cubicBezTo>
                <a:close/>
                <a:moveTo>
                  <a:pt x="108" y="251"/>
                </a:moveTo>
                <a:cubicBezTo>
                  <a:pt x="109" y="251"/>
                  <a:pt x="109" y="251"/>
                  <a:pt x="110" y="251"/>
                </a:cubicBezTo>
                <a:cubicBezTo>
                  <a:pt x="110" y="251"/>
                  <a:pt x="110" y="251"/>
                  <a:pt x="111" y="251"/>
                </a:cubicBezTo>
                <a:cubicBezTo>
                  <a:pt x="112" y="251"/>
                  <a:pt x="113" y="251"/>
                  <a:pt x="113" y="251"/>
                </a:cubicBezTo>
                <a:cubicBezTo>
                  <a:pt x="117" y="246"/>
                  <a:pt x="120" y="241"/>
                  <a:pt x="118" y="242"/>
                </a:cubicBezTo>
                <a:cubicBezTo>
                  <a:pt x="115" y="244"/>
                  <a:pt x="111" y="248"/>
                  <a:pt x="108" y="251"/>
                </a:cubicBezTo>
                <a:cubicBezTo>
                  <a:pt x="108" y="251"/>
                  <a:pt x="108" y="251"/>
                  <a:pt x="108" y="251"/>
                </a:cubicBezTo>
                <a:close/>
                <a:moveTo>
                  <a:pt x="103" y="230"/>
                </a:moveTo>
                <a:cubicBezTo>
                  <a:pt x="106" y="229"/>
                  <a:pt x="108" y="228"/>
                  <a:pt x="106" y="228"/>
                </a:cubicBezTo>
                <a:cubicBezTo>
                  <a:pt x="105" y="229"/>
                  <a:pt x="112" y="220"/>
                  <a:pt x="111" y="222"/>
                </a:cubicBezTo>
                <a:cubicBezTo>
                  <a:pt x="110" y="224"/>
                  <a:pt x="117" y="222"/>
                  <a:pt x="119" y="221"/>
                </a:cubicBezTo>
                <a:cubicBezTo>
                  <a:pt x="120" y="220"/>
                  <a:pt x="128" y="209"/>
                  <a:pt x="130" y="207"/>
                </a:cubicBezTo>
                <a:cubicBezTo>
                  <a:pt x="131" y="204"/>
                  <a:pt x="125" y="204"/>
                  <a:pt x="120" y="207"/>
                </a:cubicBezTo>
                <a:cubicBezTo>
                  <a:pt x="115" y="209"/>
                  <a:pt x="99" y="230"/>
                  <a:pt x="103" y="230"/>
                </a:cubicBezTo>
                <a:close/>
                <a:moveTo>
                  <a:pt x="109" y="255"/>
                </a:moveTo>
                <a:cubicBezTo>
                  <a:pt x="107" y="256"/>
                  <a:pt x="106" y="256"/>
                  <a:pt x="106" y="256"/>
                </a:cubicBezTo>
                <a:cubicBezTo>
                  <a:pt x="106" y="256"/>
                  <a:pt x="105" y="256"/>
                  <a:pt x="105" y="255"/>
                </a:cubicBezTo>
                <a:cubicBezTo>
                  <a:pt x="104" y="257"/>
                  <a:pt x="104" y="258"/>
                  <a:pt x="104" y="258"/>
                </a:cubicBezTo>
                <a:cubicBezTo>
                  <a:pt x="104" y="258"/>
                  <a:pt x="104" y="258"/>
                  <a:pt x="104" y="258"/>
                </a:cubicBezTo>
                <a:cubicBezTo>
                  <a:pt x="104" y="259"/>
                  <a:pt x="105" y="259"/>
                  <a:pt x="106" y="258"/>
                </a:cubicBezTo>
                <a:cubicBezTo>
                  <a:pt x="107" y="258"/>
                  <a:pt x="108" y="256"/>
                  <a:pt x="109" y="255"/>
                </a:cubicBezTo>
                <a:close/>
                <a:moveTo>
                  <a:pt x="147" y="8"/>
                </a:moveTo>
                <a:cubicBezTo>
                  <a:pt x="150" y="5"/>
                  <a:pt x="152" y="2"/>
                  <a:pt x="153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18" y="4"/>
                  <a:pt x="108" y="12"/>
                  <a:pt x="108" y="16"/>
                </a:cubicBezTo>
                <a:cubicBezTo>
                  <a:pt x="108" y="24"/>
                  <a:pt x="112" y="30"/>
                  <a:pt x="117" y="32"/>
                </a:cubicBezTo>
                <a:cubicBezTo>
                  <a:pt x="120" y="33"/>
                  <a:pt x="131" y="24"/>
                  <a:pt x="141" y="14"/>
                </a:cubicBezTo>
                <a:cubicBezTo>
                  <a:pt x="144" y="10"/>
                  <a:pt x="149" y="5"/>
                  <a:pt x="147" y="7"/>
                </a:cubicBezTo>
                <a:cubicBezTo>
                  <a:pt x="147" y="7"/>
                  <a:pt x="147" y="8"/>
                  <a:pt x="147" y="8"/>
                </a:cubicBezTo>
                <a:close/>
                <a:moveTo>
                  <a:pt x="133" y="185"/>
                </a:moveTo>
                <a:cubicBezTo>
                  <a:pt x="136" y="183"/>
                  <a:pt x="135" y="179"/>
                  <a:pt x="131" y="182"/>
                </a:cubicBezTo>
                <a:cubicBezTo>
                  <a:pt x="128" y="185"/>
                  <a:pt x="119" y="193"/>
                  <a:pt x="119" y="193"/>
                </a:cubicBezTo>
                <a:cubicBezTo>
                  <a:pt x="119" y="193"/>
                  <a:pt x="123" y="192"/>
                  <a:pt x="125" y="190"/>
                </a:cubicBezTo>
                <a:cubicBezTo>
                  <a:pt x="126" y="188"/>
                  <a:pt x="128" y="187"/>
                  <a:pt x="129" y="187"/>
                </a:cubicBezTo>
                <a:cubicBezTo>
                  <a:pt x="129" y="187"/>
                  <a:pt x="131" y="188"/>
                  <a:pt x="133" y="185"/>
                </a:cubicBezTo>
                <a:close/>
                <a:moveTo>
                  <a:pt x="70" y="3"/>
                </a:moveTo>
                <a:cubicBezTo>
                  <a:pt x="70" y="3"/>
                  <a:pt x="72" y="2"/>
                  <a:pt x="7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5"/>
                  <a:pt x="29" y="12"/>
                  <a:pt x="26" y="13"/>
                </a:cubicBezTo>
                <a:cubicBezTo>
                  <a:pt x="25" y="13"/>
                  <a:pt x="23" y="14"/>
                  <a:pt x="22" y="15"/>
                </a:cubicBezTo>
                <a:cubicBezTo>
                  <a:pt x="22" y="16"/>
                  <a:pt x="22" y="16"/>
                  <a:pt x="22" y="17"/>
                </a:cubicBezTo>
                <a:cubicBezTo>
                  <a:pt x="22" y="22"/>
                  <a:pt x="23" y="36"/>
                  <a:pt x="22" y="33"/>
                </a:cubicBezTo>
                <a:cubicBezTo>
                  <a:pt x="21" y="30"/>
                  <a:pt x="13" y="26"/>
                  <a:pt x="13" y="30"/>
                </a:cubicBezTo>
                <a:cubicBezTo>
                  <a:pt x="13" y="32"/>
                  <a:pt x="13" y="37"/>
                  <a:pt x="13" y="43"/>
                </a:cubicBezTo>
                <a:cubicBezTo>
                  <a:pt x="14" y="42"/>
                  <a:pt x="15" y="41"/>
                  <a:pt x="15" y="40"/>
                </a:cubicBezTo>
                <a:cubicBezTo>
                  <a:pt x="23" y="37"/>
                  <a:pt x="31" y="32"/>
                  <a:pt x="35" y="28"/>
                </a:cubicBezTo>
                <a:cubicBezTo>
                  <a:pt x="46" y="17"/>
                  <a:pt x="67" y="2"/>
                  <a:pt x="70" y="3"/>
                </a:cubicBezTo>
                <a:close/>
                <a:moveTo>
                  <a:pt x="133" y="260"/>
                </a:moveTo>
                <a:cubicBezTo>
                  <a:pt x="136" y="259"/>
                  <a:pt x="140" y="257"/>
                  <a:pt x="145" y="256"/>
                </a:cubicBezTo>
                <a:cubicBezTo>
                  <a:pt x="145" y="256"/>
                  <a:pt x="145" y="256"/>
                  <a:pt x="145" y="256"/>
                </a:cubicBezTo>
                <a:cubicBezTo>
                  <a:pt x="161" y="243"/>
                  <a:pt x="168" y="230"/>
                  <a:pt x="167" y="225"/>
                </a:cubicBezTo>
                <a:cubicBezTo>
                  <a:pt x="171" y="221"/>
                  <a:pt x="172" y="216"/>
                  <a:pt x="168" y="217"/>
                </a:cubicBezTo>
                <a:cubicBezTo>
                  <a:pt x="164" y="219"/>
                  <a:pt x="163" y="222"/>
                  <a:pt x="163" y="223"/>
                </a:cubicBezTo>
                <a:cubicBezTo>
                  <a:pt x="157" y="225"/>
                  <a:pt x="147" y="236"/>
                  <a:pt x="133" y="260"/>
                </a:cubicBezTo>
                <a:close/>
                <a:moveTo>
                  <a:pt x="158" y="171"/>
                </a:moveTo>
                <a:cubicBezTo>
                  <a:pt x="158" y="167"/>
                  <a:pt x="147" y="165"/>
                  <a:pt x="146" y="167"/>
                </a:cubicBezTo>
                <a:cubicBezTo>
                  <a:pt x="144" y="168"/>
                  <a:pt x="141" y="186"/>
                  <a:pt x="143" y="188"/>
                </a:cubicBezTo>
                <a:cubicBezTo>
                  <a:pt x="143" y="190"/>
                  <a:pt x="144" y="191"/>
                  <a:pt x="144" y="192"/>
                </a:cubicBezTo>
                <a:cubicBezTo>
                  <a:pt x="147" y="191"/>
                  <a:pt x="149" y="191"/>
                  <a:pt x="149" y="191"/>
                </a:cubicBezTo>
                <a:cubicBezTo>
                  <a:pt x="151" y="193"/>
                  <a:pt x="153" y="195"/>
                  <a:pt x="154" y="196"/>
                </a:cubicBezTo>
                <a:cubicBezTo>
                  <a:pt x="155" y="196"/>
                  <a:pt x="155" y="195"/>
                  <a:pt x="156" y="194"/>
                </a:cubicBezTo>
                <a:cubicBezTo>
                  <a:pt x="161" y="190"/>
                  <a:pt x="164" y="179"/>
                  <a:pt x="162" y="180"/>
                </a:cubicBezTo>
                <a:cubicBezTo>
                  <a:pt x="160" y="181"/>
                  <a:pt x="157" y="176"/>
                  <a:pt x="158" y="171"/>
                </a:cubicBezTo>
                <a:close/>
                <a:moveTo>
                  <a:pt x="159" y="215"/>
                </a:moveTo>
                <a:cubicBezTo>
                  <a:pt x="165" y="210"/>
                  <a:pt x="173" y="191"/>
                  <a:pt x="170" y="192"/>
                </a:cubicBezTo>
                <a:cubicBezTo>
                  <a:pt x="167" y="193"/>
                  <a:pt x="161" y="196"/>
                  <a:pt x="157" y="200"/>
                </a:cubicBezTo>
                <a:cubicBezTo>
                  <a:pt x="158" y="203"/>
                  <a:pt x="158" y="205"/>
                  <a:pt x="158" y="206"/>
                </a:cubicBezTo>
                <a:cubicBezTo>
                  <a:pt x="158" y="210"/>
                  <a:pt x="158" y="216"/>
                  <a:pt x="158" y="215"/>
                </a:cubicBezTo>
                <a:cubicBezTo>
                  <a:pt x="158" y="215"/>
                  <a:pt x="158" y="215"/>
                  <a:pt x="157" y="214"/>
                </a:cubicBezTo>
                <a:cubicBezTo>
                  <a:pt x="157" y="213"/>
                  <a:pt x="157" y="213"/>
                  <a:pt x="157" y="213"/>
                </a:cubicBezTo>
                <a:cubicBezTo>
                  <a:pt x="156" y="214"/>
                  <a:pt x="155" y="215"/>
                  <a:pt x="154" y="215"/>
                </a:cubicBezTo>
                <a:cubicBezTo>
                  <a:pt x="155" y="216"/>
                  <a:pt x="155" y="218"/>
                  <a:pt x="154" y="218"/>
                </a:cubicBezTo>
                <a:cubicBezTo>
                  <a:pt x="153" y="220"/>
                  <a:pt x="153" y="220"/>
                  <a:pt x="159" y="215"/>
                </a:cubicBezTo>
                <a:close/>
                <a:moveTo>
                  <a:pt x="178" y="199"/>
                </a:moveTo>
                <a:cubicBezTo>
                  <a:pt x="177" y="199"/>
                  <a:pt x="173" y="206"/>
                  <a:pt x="175" y="205"/>
                </a:cubicBezTo>
                <a:cubicBezTo>
                  <a:pt x="178" y="204"/>
                  <a:pt x="181" y="202"/>
                  <a:pt x="181" y="201"/>
                </a:cubicBezTo>
                <a:cubicBezTo>
                  <a:pt x="181" y="201"/>
                  <a:pt x="179" y="199"/>
                  <a:pt x="178" y="199"/>
                </a:cubicBezTo>
                <a:close/>
                <a:moveTo>
                  <a:pt x="178" y="178"/>
                </a:moveTo>
                <a:cubicBezTo>
                  <a:pt x="177" y="179"/>
                  <a:pt x="174" y="182"/>
                  <a:pt x="172" y="184"/>
                </a:cubicBezTo>
                <a:cubicBezTo>
                  <a:pt x="170" y="186"/>
                  <a:pt x="168" y="190"/>
                  <a:pt x="171" y="188"/>
                </a:cubicBezTo>
                <a:cubicBezTo>
                  <a:pt x="174" y="187"/>
                  <a:pt x="180" y="177"/>
                  <a:pt x="178" y="178"/>
                </a:cubicBezTo>
                <a:close/>
                <a:moveTo>
                  <a:pt x="534" y="421"/>
                </a:moveTo>
                <a:cubicBezTo>
                  <a:pt x="531" y="422"/>
                  <a:pt x="533" y="422"/>
                  <a:pt x="534" y="421"/>
                </a:cubicBezTo>
                <a:cubicBezTo>
                  <a:pt x="534" y="421"/>
                  <a:pt x="534" y="421"/>
                  <a:pt x="534" y="421"/>
                </a:cubicBezTo>
                <a:close/>
                <a:moveTo>
                  <a:pt x="907" y="257"/>
                </a:moveTo>
                <a:cubicBezTo>
                  <a:pt x="907" y="258"/>
                  <a:pt x="907" y="260"/>
                  <a:pt x="908" y="262"/>
                </a:cubicBezTo>
                <a:cubicBezTo>
                  <a:pt x="909" y="264"/>
                  <a:pt x="916" y="263"/>
                  <a:pt x="916" y="261"/>
                </a:cubicBezTo>
                <a:cubicBezTo>
                  <a:pt x="916" y="260"/>
                  <a:pt x="911" y="257"/>
                  <a:pt x="911" y="257"/>
                </a:cubicBezTo>
                <a:cubicBezTo>
                  <a:pt x="910" y="257"/>
                  <a:pt x="910" y="257"/>
                  <a:pt x="909" y="257"/>
                </a:cubicBezTo>
                <a:cubicBezTo>
                  <a:pt x="909" y="256"/>
                  <a:pt x="908" y="256"/>
                  <a:pt x="907" y="257"/>
                </a:cubicBezTo>
                <a:close/>
                <a:moveTo>
                  <a:pt x="958" y="537"/>
                </a:moveTo>
                <a:cubicBezTo>
                  <a:pt x="961" y="538"/>
                  <a:pt x="963" y="537"/>
                  <a:pt x="964" y="536"/>
                </a:cubicBezTo>
                <a:cubicBezTo>
                  <a:pt x="964" y="535"/>
                  <a:pt x="963" y="535"/>
                  <a:pt x="962" y="535"/>
                </a:cubicBezTo>
                <a:cubicBezTo>
                  <a:pt x="962" y="535"/>
                  <a:pt x="959" y="532"/>
                  <a:pt x="959" y="533"/>
                </a:cubicBezTo>
                <a:cubicBezTo>
                  <a:pt x="959" y="534"/>
                  <a:pt x="957" y="534"/>
                  <a:pt x="956" y="534"/>
                </a:cubicBezTo>
                <a:cubicBezTo>
                  <a:pt x="954" y="534"/>
                  <a:pt x="953" y="534"/>
                  <a:pt x="953" y="535"/>
                </a:cubicBezTo>
                <a:cubicBezTo>
                  <a:pt x="953" y="536"/>
                  <a:pt x="955" y="537"/>
                  <a:pt x="958" y="537"/>
                </a:cubicBezTo>
                <a:close/>
                <a:moveTo>
                  <a:pt x="984" y="283"/>
                </a:moveTo>
                <a:cubicBezTo>
                  <a:pt x="984" y="283"/>
                  <a:pt x="984" y="282"/>
                  <a:pt x="984" y="282"/>
                </a:cubicBezTo>
                <a:cubicBezTo>
                  <a:pt x="984" y="282"/>
                  <a:pt x="984" y="282"/>
                  <a:pt x="983" y="282"/>
                </a:cubicBezTo>
                <a:cubicBezTo>
                  <a:pt x="983" y="282"/>
                  <a:pt x="981" y="283"/>
                  <a:pt x="979" y="282"/>
                </a:cubicBezTo>
                <a:cubicBezTo>
                  <a:pt x="978" y="282"/>
                  <a:pt x="978" y="282"/>
                  <a:pt x="978" y="282"/>
                </a:cubicBezTo>
                <a:cubicBezTo>
                  <a:pt x="978" y="282"/>
                  <a:pt x="978" y="282"/>
                  <a:pt x="978" y="282"/>
                </a:cubicBezTo>
                <a:cubicBezTo>
                  <a:pt x="978" y="282"/>
                  <a:pt x="978" y="282"/>
                  <a:pt x="979" y="282"/>
                </a:cubicBezTo>
                <a:cubicBezTo>
                  <a:pt x="981" y="284"/>
                  <a:pt x="983" y="284"/>
                  <a:pt x="984" y="283"/>
                </a:cubicBezTo>
                <a:close/>
                <a:moveTo>
                  <a:pt x="951" y="552"/>
                </a:moveTo>
                <a:cubicBezTo>
                  <a:pt x="951" y="553"/>
                  <a:pt x="952" y="554"/>
                  <a:pt x="953" y="554"/>
                </a:cubicBezTo>
                <a:cubicBezTo>
                  <a:pt x="955" y="555"/>
                  <a:pt x="956" y="554"/>
                  <a:pt x="956" y="553"/>
                </a:cubicBezTo>
                <a:cubicBezTo>
                  <a:pt x="956" y="552"/>
                  <a:pt x="955" y="551"/>
                  <a:pt x="954" y="551"/>
                </a:cubicBezTo>
                <a:cubicBezTo>
                  <a:pt x="952" y="551"/>
                  <a:pt x="951" y="552"/>
                  <a:pt x="951" y="552"/>
                </a:cubicBezTo>
                <a:close/>
                <a:moveTo>
                  <a:pt x="967" y="338"/>
                </a:moveTo>
                <a:cubicBezTo>
                  <a:pt x="1013" y="305"/>
                  <a:pt x="929" y="294"/>
                  <a:pt x="967" y="338"/>
                </a:cubicBezTo>
                <a:close/>
                <a:moveTo>
                  <a:pt x="970" y="474"/>
                </a:moveTo>
                <a:cubicBezTo>
                  <a:pt x="968" y="477"/>
                  <a:pt x="970" y="479"/>
                  <a:pt x="971" y="480"/>
                </a:cubicBezTo>
                <a:cubicBezTo>
                  <a:pt x="972" y="480"/>
                  <a:pt x="974" y="475"/>
                  <a:pt x="974" y="475"/>
                </a:cubicBezTo>
                <a:cubicBezTo>
                  <a:pt x="974" y="475"/>
                  <a:pt x="974" y="474"/>
                  <a:pt x="975" y="473"/>
                </a:cubicBezTo>
                <a:cubicBezTo>
                  <a:pt x="975" y="473"/>
                  <a:pt x="975" y="472"/>
                  <a:pt x="974" y="471"/>
                </a:cubicBezTo>
                <a:cubicBezTo>
                  <a:pt x="974" y="471"/>
                  <a:pt x="972" y="472"/>
                  <a:pt x="970" y="474"/>
                </a:cubicBezTo>
                <a:close/>
                <a:moveTo>
                  <a:pt x="941" y="482"/>
                </a:moveTo>
                <a:cubicBezTo>
                  <a:pt x="940" y="483"/>
                  <a:pt x="945" y="483"/>
                  <a:pt x="946" y="482"/>
                </a:cubicBezTo>
                <a:cubicBezTo>
                  <a:pt x="947" y="482"/>
                  <a:pt x="948" y="481"/>
                  <a:pt x="947" y="480"/>
                </a:cubicBezTo>
                <a:cubicBezTo>
                  <a:pt x="946" y="479"/>
                  <a:pt x="942" y="481"/>
                  <a:pt x="941" y="482"/>
                </a:cubicBezTo>
                <a:close/>
                <a:moveTo>
                  <a:pt x="963" y="470"/>
                </a:moveTo>
                <a:cubicBezTo>
                  <a:pt x="964" y="470"/>
                  <a:pt x="966" y="465"/>
                  <a:pt x="966" y="465"/>
                </a:cubicBezTo>
                <a:cubicBezTo>
                  <a:pt x="966" y="465"/>
                  <a:pt x="966" y="464"/>
                  <a:pt x="967" y="463"/>
                </a:cubicBezTo>
                <a:cubicBezTo>
                  <a:pt x="967" y="463"/>
                  <a:pt x="967" y="462"/>
                  <a:pt x="966" y="461"/>
                </a:cubicBezTo>
                <a:cubicBezTo>
                  <a:pt x="966" y="461"/>
                  <a:pt x="964" y="462"/>
                  <a:pt x="962" y="464"/>
                </a:cubicBezTo>
                <a:cubicBezTo>
                  <a:pt x="960" y="467"/>
                  <a:pt x="962" y="469"/>
                  <a:pt x="963" y="470"/>
                </a:cubicBezTo>
                <a:close/>
                <a:moveTo>
                  <a:pt x="950" y="253"/>
                </a:moveTo>
                <a:cubicBezTo>
                  <a:pt x="952" y="252"/>
                  <a:pt x="955" y="250"/>
                  <a:pt x="955" y="249"/>
                </a:cubicBezTo>
                <a:cubicBezTo>
                  <a:pt x="956" y="248"/>
                  <a:pt x="956" y="247"/>
                  <a:pt x="955" y="247"/>
                </a:cubicBezTo>
                <a:cubicBezTo>
                  <a:pt x="954" y="246"/>
                  <a:pt x="946" y="246"/>
                  <a:pt x="943" y="248"/>
                </a:cubicBezTo>
                <a:cubicBezTo>
                  <a:pt x="943" y="248"/>
                  <a:pt x="942" y="247"/>
                  <a:pt x="942" y="246"/>
                </a:cubicBezTo>
                <a:cubicBezTo>
                  <a:pt x="940" y="243"/>
                  <a:pt x="931" y="240"/>
                  <a:pt x="929" y="243"/>
                </a:cubicBezTo>
                <a:cubicBezTo>
                  <a:pt x="927" y="245"/>
                  <a:pt x="926" y="248"/>
                  <a:pt x="926" y="248"/>
                </a:cubicBezTo>
                <a:cubicBezTo>
                  <a:pt x="927" y="249"/>
                  <a:pt x="927" y="250"/>
                  <a:pt x="926" y="250"/>
                </a:cubicBezTo>
                <a:cubicBezTo>
                  <a:pt x="926" y="251"/>
                  <a:pt x="935" y="256"/>
                  <a:pt x="938" y="256"/>
                </a:cubicBezTo>
                <a:cubicBezTo>
                  <a:pt x="939" y="257"/>
                  <a:pt x="941" y="256"/>
                  <a:pt x="942" y="256"/>
                </a:cubicBezTo>
                <a:cubicBezTo>
                  <a:pt x="944" y="255"/>
                  <a:pt x="948" y="254"/>
                  <a:pt x="950" y="253"/>
                </a:cubicBezTo>
                <a:close/>
                <a:moveTo>
                  <a:pt x="953" y="258"/>
                </a:moveTo>
                <a:cubicBezTo>
                  <a:pt x="952" y="259"/>
                  <a:pt x="952" y="260"/>
                  <a:pt x="953" y="261"/>
                </a:cubicBezTo>
                <a:cubicBezTo>
                  <a:pt x="954" y="262"/>
                  <a:pt x="955" y="260"/>
                  <a:pt x="955" y="259"/>
                </a:cubicBezTo>
                <a:cubicBezTo>
                  <a:pt x="955" y="258"/>
                  <a:pt x="955" y="257"/>
                  <a:pt x="955" y="257"/>
                </a:cubicBezTo>
                <a:cubicBezTo>
                  <a:pt x="955" y="257"/>
                  <a:pt x="954" y="257"/>
                  <a:pt x="953" y="258"/>
                </a:cubicBezTo>
                <a:close/>
                <a:moveTo>
                  <a:pt x="928" y="386"/>
                </a:moveTo>
                <a:cubicBezTo>
                  <a:pt x="928" y="386"/>
                  <a:pt x="928" y="386"/>
                  <a:pt x="930" y="387"/>
                </a:cubicBezTo>
                <a:cubicBezTo>
                  <a:pt x="932" y="388"/>
                  <a:pt x="934" y="389"/>
                  <a:pt x="934" y="389"/>
                </a:cubicBezTo>
                <a:cubicBezTo>
                  <a:pt x="935" y="388"/>
                  <a:pt x="931" y="385"/>
                  <a:pt x="926" y="381"/>
                </a:cubicBezTo>
                <a:cubicBezTo>
                  <a:pt x="923" y="378"/>
                  <a:pt x="922" y="378"/>
                  <a:pt x="920" y="378"/>
                </a:cubicBezTo>
                <a:cubicBezTo>
                  <a:pt x="919" y="378"/>
                  <a:pt x="919" y="379"/>
                  <a:pt x="919" y="380"/>
                </a:cubicBezTo>
                <a:cubicBezTo>
                  <a:pt x="919" y="381"/>
                  <a:pt x="923" y="383"/>
                  <a:pt x="928" y="386"/>
                </a:cubicBezTo>
                <a:close/>
                <a:moveTo>
                  <a:pt x="948" y="232"/>
                </a:moveTo>
                <a:cubicBezTo>
                  <a:pt x="947" y="236"/>
                  <a:pt x="947" y="234"/>
                  <a:pt x="947" y="237"/>
                </a:cubicBezTo>
                <a:cubicBezTo>
                  <a:pt x="948" y="233"/>
                  <a:pt x="948" y="235"/>
                  <a:pt x="948" y="232"/>
                </a:cubicBezTo>
                <a:close/>
                <a:moveTo>
                  <a:pt x="934" y="294"/>
                </a:moveTo>
                <a:cubicBezTo>
                  <a:pt x="936" y="289"/>
                  <a:pt x="938" y="283"/>
                  <a:pt x="937" y="279"/>
                </a:cubicBezTo>
                <a:cubicBezTo>
                  <a:pt x="937" y="277"/>
                  <a:pt x="936" y="273"/>
                  <a:pt x="936" y="270"/>
                </a:cubicBezTo>
                <a:cubicBezTo>
                  <a:pt x="936" y="271"/>
                  <a:pt x="936" y="271"/>
                  <a:pt x="936" y="272"/>
                </a:cubicBezTo>
                <a:cubicBezTo>
                  <a:pt x="936" y="272"/>
                  <a:pt x="937" y="273"/>
                  <a:pt x="937" y="273"/>
                </a:cubicBezTo>
                <a:cubicBezTo>
                  <a:pt x="937" y="274"/>
                  <a:pt x="939" y="272"/>
                  <a:pt x="941" y="270"/>
                </a:cubicBezTo>
                <a:cubicBezTo>
                  <a:pt x="942" y="269"/>
                  <a:pt x="942" y="266"/>
                  <a:pt x="940" y="265"/>
                </a:cubicBezTo>
                <a:cubicBezTo>
                  <a:pt x="939" y="264"/>
                  <a:pt x="937" y="264"/>
                  <a:pt x="936" y="265"/>
                </a:cubicBezTo>
                <a:cubicBezTo>
                  <a:pt x="935" y="265"/>
                  <a:pt x="935" y="266"/>
                  <a:pt x="935" y="267"/>
                </a:cubicBezTo>
                <a:cubicBezTo>
                  <a:pt x="935" y="267"/>
                  <a:pt x="935" y="267"/>
                  <a:pt x="935" y="268"/>
                </a:cubicBezTo>
                <a:cubicBezTo>
                  <a:pt x="935" y="267"/>
                  <a:pt x="935" y="267"/>
                  <a:pt x="935" y="267"/>
                </a:cubicBezTo>
                <a:cubicBezTo>
                  <a:pt x="935" y="267"/>
                  <a:pt x="935" y="267"/>
                  <a:pt x="935" y="267"/>
                </a:cubicBezTo>
                <a:cubicBezTo>
                  <a:pt x="934" y="265"/>
                  <a:pt x="934" y="263"/>
                  <a:pt x="934" y="263"/>
                </a:cubicBezTo>
                <a:cubicBezTo>
                  <a:pt x="932" y="262"/>
                  <a:pt x="924" y="270"/>
                  <a:pt x="923" y="272"/>
                </a:cubicBezTo>
                <a:cubicBezTo>
                  <a:pt x="921" y="274"/>
                  <a:pt x="916" y="287"/>
                  <a:pt x="915" y="290"/>
                </a:cubicBezTo>
                <a:cubicBezTo>
                  <a:pt x="915" y="293"/>
                  <a:pt x="920" y="298"/>
                  <a:pt x="922" y="299"/>
                </a:cubicBezTo>
                <a:cubicBezTo>
                  <a:pt x="924" y="300"/>
                  <a:pt x="925" y="303"/>
                  <a:pt x="923" y="305"/>
                </a:cubicBezTo>
                <a:cubicBezTo>
                  <a:pt x="922" y="306"/>
                  <a:pt x="926" y="304"/>
                  <a:pt x="929" y="300"/>
                </a:cubicBezTo>
                <a:cubicBezTo>
                  <a:pt x="930" y="301"/>
                  <a:pt x="931" y="301"/>
                  <a:pt x="932" y="301"/>
                </a:cubicBezTo>
                <a:cubicBezTo>
                  <a:pt x="934" y="299"/>
                  <a:pt x="934" y="296"/>
                  <a:pt x="934" y="294"/>
                </a:cubicBezTo>
                <a:close/>
                <a:moveTo>
                  <a:pt x="935" y="339"/>
                </a:moveTo>
                <a:cubicBezTo>
                  <a:pt x="935" y="339"/>
                  <a:pt x="935" y="346"/>
                  <a:pt x="935" y="346"/>
                </a:cubicBezTo>
                <a:cubicBezTo>
                  <a:pt x="935" y="347"/>
                  <a:pt x="939" y="345"/>
                  <a:pt x="939" y="345"/>
                </a:cubicBezTo>
                <a:cubicBezTo>
                  <a:pt x="939" y="345"/>
                  <a:pt x="941" y="342"/>
                  <a:pt x="941" y="341"/>
                </a:cubicBezTo>
                <a:cubicBezTo>
                  <a:pt x="942" y="339"/>
                  <a:pt x="941" y="338"/>
                  <a:pt x="941" y="337"/>
                </a:cubicBezTo>
                <a:cubicBezTo>
                  <a:pt x="940" y="337"/>
                  <a:pt x="936" y="338"/>
                  <a:pt x="935" y="338"/>
                </a:cubicBezTo>
                <a:cubicBezTo>
                  <a:pt x="935" y="338"/>
                  <a:pt x="935" y="339"/>
                  <a:pt x="935" y="339"/>
                </a:cubicBezTo>
                <a:close/>
                <a:moveTo>
                  <a:pt x="974" y="389"/>
                </a:moveTo>
                <a:cubicBezTo>
                  <a:pt x="975" y="392"/>
                  <a:pt x="976" y="395"/>
                  <a:pt x="988" y="400"/>
                </a:cubicBezTo>
                <a:cubicBezTo>
                  <a:pt x="988" y="400"/>
                  <a:pt x="992" y="397"/>
                  <a:pt x="997" y="393"/>
                </a:cubicBezTo>
                <a:cubicBezTo>
                  <a:pt x="997" y="393"/>
                  <a:pt x="997" y="393"/>
                  <a:pt x="997" y="390"/>
                </a:cubicBezTo>
                <a:cubicBezTo>
                  <a:pt x="997" y="389"/>
                  <a:pt x="997" y="389"/>
                  <a:pt x="997" y="389"/>
                </a:cubicBezTo>
                <a:cubicBezTo>
                  <a:pt x="997" y="389"/>
                  <a:pt x="997" y="388"/>
                  <a:pt x="997" y="388"/>
                </a:cubicBezTo>
                <a:cubicBezTo>
                  <a:pt x="997" y="388"/>
                  <a:pt x="997" y="388"/>
                  <a:pt x="997" y="388"/>
                </a:cubicBezTo>
                <a:cubicBezTo>
                  <a:pt x="994" y="385"/>
                  <a:pt x="994" y="385"/>
                  <a:pt x="994" y="385"/>
                </a:cubicBezTo>
                <a:cubicBezTo>
                  <a:pt x="995" y="381"/>
                  <a:pt x="999" y="362"/>
                  <a:pt x="998" y="359"/>
                </a:cubicBezTo>
                <a:cubicBezTo>
                  <a:pt x="998" y="355"/>
                  <a:pt x="998" y="353"/>
                  <a:pt x="996" y="352"/>
                </a:cubicBezTo>
                <a:cubicBezTo>
                  <a:pt x="991" y="349"/>
                  <a:pt x="985" y="341"/>
                  <a:pt x="987" y="342"/>
                </a:cubicBezTo>
                <a:cubicBezTo>
                  <a:pt x="989" y="344"/>
                  <a:pt x="992" y="344"/>
                  <a:pt x="993" y="341"/>
                </a:cubicBezTo>
                <a:cubicBezTo>
                  <a:pt x="993" y="341"/>
                  <a:pt x="993" y="341"/>
                  <a:pt x="993" y="341"/>
                </a:cubicBezTo>
                <a:cubicBezTo>
                  <a:pt x="993" y="341"/>
                  <a:pt x="993" y="340"/>
                  <a:pt x="993" y="339"/>
                </a:cubicBezTo>
                <a:cubicBezTo>
                  <a:pt x="993" y="338"/>
                  <a:pt x="992" y="338"/>
                  <a:pt x="993" y="337"/>
                </a:cubicBezTo>
                <a:cubicBezTo>
                  <a:pt x="993" y="336"/>
                  <a:pt x="996" y="332"/>
                  <a:pt x="1000" y="330"/>
                </a:cubicBezTo>
                <a:cubicBezTo>
                  <a:pt x="1001" y="329"/>
                  <a:pt x="1001" y="329"/>
                  <a:pt x="1001" y="329"/>
                </a:cubicBezTo>
                <a:cubicBezTo>
                  <a:pt x="1003" y="329"/>
                  <a:pt x="1003" y="328"/>
                  <a:pt x="1004" y="326"/>
                </a:cubicBezTo>
                <a:cubicBezTo>
                  <a:pt x="1005" y="325"/>
                  <a:pt x="1004" y="323"/>
                  <a:pt x="1003" y="323"/>
                </a:cubicBezTo>
                <a:cubicBezTo>
                  <a:pt x="1002" y="323"/>
                  <a:pt x="995" y="330"/>
                  <a:pt x="988" y="337"/>
                </a:cubicBezTo>
                <a:cubicBezTo>
                  <a:pt x="988" y="337"/>
                  <a:pt x="988" y="337"/>
                  <a:pt x="984" y="336"/>
                </a:cubicBezTo>
                <a:cubicBezTo>
                  <a:pt x="979" y="334"/>
                  <a:pt x="981" y="346"/>
                  <a:pt x="983" y="352"/>
                </a:cubicBezTo>
                <a:cubicBezTo>
                  <a:pt x="983" y="353"/>
                  <a:pt x="983" y="353"/>
                  <a:pt x="983" y="353"/>
                </a:cubicBezTo>
                <a:cubicBezTo>
                  <a:pt x="983" y="356"/>
                  <a:pt x="982" y="359"/>
                  <a:pt x="983" y="360"/>
                </a:cubicBezTo>
                <a:cubicBezTo>
                  <a:pt x="983" y="360"/>
                  <a:pt x="983" y="360"/>
                  <a:pt x="982" y="362"/>
                </a:cubicBezTo>
                <a:cubicBezTo>
                  <a:pt x="982" y="365"/>
                  <a:pt x="978" y="378"/>
                  <a:pt x="975" y="377"/>
                </a:cubicBezTo>
                <a:cubicBezTo>
                  <a:pt x="975" y="377"/>
                  <a:pt x="975" y="377"/>
                  <a:pt x="975" y="377"/>
                </a:cubicBezTo>
                <a:cubicBezTo>
                  <a:pt x="975" y="377"/>
                  <a:pt x="974" y="379"/>
                  <a:pt x="973" y="382"/>
                </a:cubicBezTo>
                <a:cubicBezTo>
                  <a:pt x="973" y="382"/>
                  <a:pt x="973" y="382"/>
                  <a:pt x="972" y="382"/>
                </a:cubicBezTo>
                <a:cubicBezTo>
                  <a:pt x="971" y="381"/>
                  <a:pt x="971" y="381"/>
                  <a:pt x="971" y="381"/>
                </a:cubicBezTo>
                <a:cubicBezTo>
                  <a:pt x="970" y="381"/>
                  <a:pt x="972" y="386"/>
                  <a:pt x="974" y="389"/>
                </a:cubicBezTo>
                <a:close/>
                <a:moveTo>
                  <a:pt x="1022" y="537"/>
                </a:moveTo>
                <a:cubicBezTo>
                  <a:pt x="1022" y="538"/>
                  <a:pt x="1024" y="540"/>
                  <a:pt x="1026" y="541"/>
                </a:cubicBezTo>
                <a:cubicBezTo>
                  <a:pt x="1028" y="542"/>
                  <a:pt x="1033" y="538"/>
                  <a:pt x="1032" y="536"/>
                </a:cubicBezTo>
                <a:cubicBezTo>
                  <a:pt x="1032" y="535"/>
                  <a:pt x="1026" y="535"/>
                  <a:pt x="1026" y="535"/>
                </a:cubicBezTo>
                <a:cubicBezTo>
                  <a:pt x="1025" y="536"/>
                  <a:pt x="1025" y="536"/>
                  <a:pt x="1024" y="536"/>
                </a:cubicBezTo>
                <a:cubicBezTo>
                  <a:pt x="1023" y="536"/>
                  <a:pt x="1023" y="536"/>
                  <a:pt x="1022" y="537"/>
                </a:cubicBezTo>
                <a:close/>
                <a:moveTo>
                  <a:pt x="1035" y="571"/>
                </a:moveTo>
                <a:cubicBezTo>
                  <a:pt x="1034" y="565"/>
                  <a:pt x="1034" y="567"/>
                  <a:pt x="1033" y="564"/>
                </a:cubicBezTo>
                <a:cubicBezTo>
                  <a:pt x="1034" y="570"/>
                  <a:pt x="1033" y="567"/>
                  <a:pt x="1035" y="571"/>
                </a:cubicBezTo>
                <a:close/>
                <a:moveTo>
                  <a:pt x="1044" y="542"/>
                </a:moveTo>
                <a:cubicBezTo>
                  <a:pt x="1043" y="544"/>
                  <a:pt x="1046" y="557"/>
                  <a:pt x="1047" y="560"/>
                </a:cubicBezTo>
                <a:cubicBezTo>
                  <a:pt x="1048" y="563"/>
                  <a:pt x="1055" y="565"/>
                  <a:pt x="1058" y="565"/>
                </a:cubicBezTo>
                <a:cubicBezTo>
                  <a:pt x="1060" y="564"/>
                  <a:pt x="1062" y="567"/>
                  <a:pt x="1062" y="569"/>
                </a:cubicBezTo>
                <a:cubicBezTo>
                  <a:pt x="1061" y="572"/>
                  <a:pt x="1065" y="562"/>
                  <a:pt x="1065" y="556"/>
                </a:cubicBezTo>
                <a:cubicBezTo>
                  <a:pt x="1065" y="550"/>
                  <a:pt x="1062" y="543"/>
                  <a:pt x="1060" y="540"/>
                </a:cubicBezTo>
                <a:cubicBezTo>
                  <a:pt x="1057" y="537"/>
                  <a:pt x="1049" y="528"/>
                  <a:pt x="1048" y="528"/>
                </a:cubicBezTo>
                <a:cubicBezTo>
                  <a:pt x="1046" y="528"/>
                  <a:pt x="1044" y="539"/>
                  <a:pt x="1044" y="542"/>
                </a:cubicBezTo>
                <a:close/>
                <a:moveTo>
                  <a:pt x="1086" y="583"/>
                </a:moveTo>
                <a:cubicBezTo>
                  <a:pt x="1087" y="583"/>
                  <a:pt x="1087" y="583"/>
                  <a:pt x="1086" y="583"/>
                </a:cubicBezTo>
                <a:cubicBezTo>
                  <a:pt x="1086" y="582"/>
                  <a:pt x="1085" y="582"/>
                  <a:pt x="1085" y="582"/>
                </a:cubicBezTo>
                <a:cubicBezTo>
                  <a:pt x="1085" y="583"/>
                  <a:pt x="1086" y="583"/>
                  <a:pt x="1086" y="583"/>
                </a:cubicBezTo>
                <a:close/>
                <a:moveTo>
                  <a:pt x="1067" y="524"/>
                </a:moveTo>
                <a:cubicBezTo>
                  <a:pt x="1067" y="526"/>
                  <a:pt x="1070" y="527"/>
                  <a:pt x="1075" y="528"/>
                </a:cubicBezTo>
                <a:cubicBezTo>
                  <a:pt x="1079" y="528"/>
                  <a:pt x="1083" y="527"/>
                  <a:pt x="1083" y="524"/>
                </a:cubicBezTo>
                <a:cubicBezTo>
                  <a:pt x="1083" y="522"/>
                  <a:pt x="1076" y="520"/>
                  <a:pt x="1074" y="519"/>
                </a:cubicBezTo>
                <a:cubicBezTo>
                  <a:pt x="1072" y="519"/>
                  <a:pt x="1068" y="522"/>
                  <a:pt x="1067" y="524"/>
                </a:cubicBezTo>
                <a:close/>
                <a:moveTo>
                  <a:pt x="1071" y="591"/>
                </a:moveTo>
                <a:cubicBezTo>
                  <a:pt x="1070" y="594"/>
                  <a:pt x="1070" y="598"/>
                  <a:pt x="1073" y="599"/>
                </a:cubicBezTo>
                <a:cubicBezTo>
                  <a:pt x="1075" y="601"/>
                  <a:pt x="1075" y="601"/>
                  <a:pt x="1075" y="601"/>
                </a:cubicBezTo>
                <a:cubicBezTo>
                  <a:pt x="1082" y="597"/>
                  <a:pt x="1087" y="594"/>
                  <a:pt x="1086" y="586"/>
                </a:cubicBezTo>
                <a:cubicBezTo>
                  <a:pt x="1085" y="584"/>
                  <a:pt x="1085" y="584"/>
                  <a:pt x="1085" y="583"/>
                </a:cubicBezTo>
                <a:cubicBezTo>
                  <a:pt x="1085" y="583"/>
                  <a:pt x="1085" y="583"/>
                  <a:pt x="1084" y="583"/>
                </a:cubicBezTo>
                <a:cubicBezTo>
                  <a:pt x="1083" y="583"/>
                  <a:pt x="1082" y="582"/>
                  <a:pt x="1082" y="582"/>
                </a:cubicBezTo>
                <a:cubicBezTo>
                  <a:pt x="1079" y="582"/>
                  <a:pt x="1072" y="589"/>
                  <a:pt x="1071" y="591"/>
                </a:cubicBezTo>
                <a:close/>
                <a:moveTo>
                  <a:pt x="1034" y="520"/>
                </a:moveTo>
                <a:cubicBezTo>
                  <a:pt x="1035" y="520"/>
                  <a:pt x="1035" y="521"/>
                  <a:pt x="1035" y="522"/>
                </a:cubicBezTo>
                <a:cubicBezTo>
                  <a:pt x="1035" y="522"/>
                  <a:pt x="1046" y="522"/>
                  <a:pt x="1048" y="521"/>
                </a:cubicBezTo>
                <a:cubicBezTo>
                  <a:pt x="1050" y="520"/>
                  <a:pt x="1052" y="517"/>
                  <a:pt x="1052" y="516"/>
                </a:cubicBezTo>
                <a:cubicBezTo>
                  <a:pt x="1052" y="514"/>
                  <a:pt x="1050" y="511"/>
                  <a:pt x="1046" y="510"/>
                </a:cubicBezTo>
                <a:cubicBezTo>
                  <a:pt x="1043" y="508"/>
                  <a:pt x="1034" y="510"/>
                  <a:pt x="1034" y="513"/>
                </a:cubicBezTo>
                <a:cubicBezTo>
                  <a:pt x="1033" y="517"/>
                  <a:pt x="1033" y="520"/>
                  <a:pt x="1034" y="520"/>
                </a:cubicBezTo>
                <a:close/>
                <a:moveTo>
                  <a:pt x="1012" y="458"/>
                </a:moveTo>
                <a:cubicBezTo>
                  <a:pt x="1012" y="459"/>
                  <a:pt x="1012" y="459"/>
                  <a:pt x="1012" y="460"/>
                </a:cubicBezTo>
                <a:cubicBezTo>
                  <a:pt x="1012" y="460"/>
                  <a:pt x="1012" y="460"/>
                  <a:pt x="1013" y="459"/>
                </a:cubicBezTo>
                <a:cubicBezTo>
                  <a:pt x="1013" y="458"/>
                  <a:pt x="1014" y="453"/>
                  <a:pt x="1013" y="453"/>
                </a:cubicBezTo>
                <a:cubicBezTo>
                  <a:pt x="1013" y="452"/>
                  <a:pt x="1013" y="452"/>
                  <a:pt x="1013" y="452"/>
                </a:cubicBezTo>
                <a:cubicBezTo>
                  <a:pt x="1013" y="455"/>
                  <a:pt x="1012" y="457"/>
                  <a:pt x="1012" y="458"/>
                </a:cubicBezTo>
                <a:close/>
                <a:moveTo>
                  <a:pt x="1031" y="472"/>
                </a:moveTo>
                <a:cubicBezTo>
                  <a:pt x="1031" y="470"/>
                  <a:pt x="1028" y="463"/>
                  <a:pt x="1026" y="463"/>
                </a:cubicBezTo>
                <a:cubicBezTo>
                  <a:pt x="1025" y="463"/>
                  <a:pt x="1024" y="471"/>
                  <a:pt x="1026" y="473"/>
                </a:cubicBezTo>
                <a:cubicBezTo>
                  <a:pt x="1029" y="475"/>
                  <a:pt x="1031" y="475"/>
                  <a:pt x="1031" y="472"/>
                </a:cubicBezTo>
                <a:close/>
                <a:moveTo>
                  <a:pt x="1007" y="463"/>
                </a:moveTo>
                <a:cubicBezTo>
                  <a:pt x="1008" y="464"/>
                  <a:pt x="1011" y="463"/>
                  <a:pt x="1011" y="462"/>
                </a:cubicBezTo>
                <a:cubicBezTo>
                  <a:pt x="1011" y="461"/>
                  <a:pt x="1008" y="460"/>
                  <a:pt x="1006" y="460"/>
                </a:cubicBezTo>
                <a:cubicBezTo>
                  <a:pt x="1005" y="461"/>
                  <a:pt x="1005" y="462"/>
                  <a:pt x="1007" y="463"/>
                </a:cubicBezTo>
                <a:close/>
                <a:moveTo>
                  <a:pt x="1039" y="392"/>
                </a:moveTo>
                <a:cubicBezTo>
                  <a:pt x="1039" y="392"/>
                  <a:pt x="1039" y="393"/>
                  <a:pt x="1039" y="394"/>
                </a:cubicBezTo>
                <a:cubicBezTo>
                  <a:pt x="1040" y="394"/>
                  <a:pt x="1039" y="394"/>
                  <a:pt x="1039" y="395"/>
                </a:cubicBezTo>
                <a:cubicBezTo>
                  <a:pt x="1039" y="395"/>
                  <a:pt x="1039" y="395"/>
                  <a:pt x="1039" y="396"/>
                </a:cubicBezTo>
                <a:cubicBezTo>
                  <a:pt x="1039" y="396"/>
                  <a:pt x="1039" y="396"/>
                  <a:pt x="1039" y="396"/>
                </a:cubicBezTo>
                <a:cubicBezTo>
                  <a:pt x="1042" y="396"/>
                  <a:pt x="1045" y="395"/>
                  <a:pt x="1046" y="393"/>
                </a:cubicBezTo>
                <a:cubicBezTo>
                  <a:pt x="1046" y="393"/>
                  <a:pt x="1046" y="393"/>
                  <a:pt x="1047" y="392"/>
                </a:cubicBezTo>
                <a:cubicBezTo>
                  <a:pt x="1048" y="392"/>
                  <a:pt x="1048" y="392"/>
                  <a:pt x="1048" y="392"/>
                </a:cubicBezTo>
                <a:cubicBezTo>
                  <a:pt x="1049" y="390"/>
                  <a:pt x="1050" y="386"/>
                  <a:pt x="1051" y="382"/>
                </a:cubicBezTo>
                <a:cubicBezTo>
                  <a:pt x="1051" y="382"/>
                  <a:pt x="1051" y="382"/>
                  <a:pt x="1055" y="380"/>
                </a:cubicBezTo>
                <a:cubicBezTo>
                  <a:pt x="1056" y="379"/>
                  <a:pt x="1057" y="376"/>
                  <a:pt x="1057" y="374"/>
                </a:cubicBezTo>
                <a:cubicBezTo>
                  <a:pt x="1057" y="374"/>
                  <a:pt x="1057" y="374"/>
                  <a:pt x="1057" y="372"/>
                </a:cubicBezTo>
                <a:cubicBezTo>
                  <a:pt x="1057" y="370"/>
                  <a:pt x="1041" y="364"/>
                  <a:pt x="1035" y="363"/>
                </a:cubicBezTo>
                <a:cubicBezTo>
                  <a:pt x="1029" y="361"/>
                  <a:pt x="1029" y="361"/>
                  <a:pt x="1029" y="361"/>
                </a:cubicBezTo>
                <a:cubicBezTo>
                  <a:pt x="1029" y="362"/>
                  <a:pt x="1028" y="362"/>
                  <a:pt x="1027" y="363"/>
                </a:cubicBezTo>
                <a:cubicBezTo>
                  <a:pt x="1020" y="361"/>
                  <a:pt x="1016" y="373"/>
                  <a:pt x="1020" y="376"/>
                </a:cubicBezTo>
                <a:cubicBezTo>
                  <a:pt x="1021" y="377"/>
                  <a:pt x="1022" y="377"/>
                  <a:pt x="1023" y="378"/>
                </a:cubicBezTo>
                <a:cubicBezTo>
                  <a:pt x="1023" y="378"/>
                  <a:pt x="1023" y="379"/>
                  <a:pt x="1023" y="379"/>
                </a:cubicBezTo>
                <a:cubicBezTo>
                  <a:pt x="1021" y="380"/>
                  <a:pt x="1020" y="381"/>
                  <a:pt x="1019" y="383"/>
                </a:cubicBezTo>
                <a:cubicBezTo>
                  <a:pt x="1018" y="385"/>
                  <a:pt x="1017" y="388"/>
                  <a:pt x="1017" y="388"/>
                </a:cubicBezTo>
                <a:cubicBezTo>
                  <a:pt x="1016" y="389"/>
                  <a:pt x="1016" y="389"/>
                  <a:pt x="1016" y="389"/>
                </a:cubicBezTo>
                <a:cubicBezTo>
                  <a:pt x="1015" y="389"/>
                  <a:pt x="1019" y="389"/>
                  <a:pt x="1023" y="388"/>
                </a:cubicBezTo>
                <a:cubicBezTo>
                  <a:pt x="1027" y="388"/>
                  <a:pt x="1031" y="388"/>
                  <a:pt x="1034" y="389"/>
                </a:cubicBezTo>
                <a:cubicBezTo>
                  <a:pt x="1037" y="390"/>
                  <a:pt x="1039" y="391"/>
                  <a:pt x="1039" y="392"/>
                </a:cubicBezTo>
                <a:close/>
                <a:moveTo>
                  <a:pt x="1013" y="450"/>
                </a:moveTo>
                <a:cubicBezTo>
                  <a:pt x="1013" y="450"/>
                  <a:pt x="1014" y="451"/>
                  <a:pt x="1014" y="451"/>
                </a:cubicBezTo>
                <a:cubicBezTo>
                  <a:pt x="1014" y="451"/>
                  <a:pt x="1014" y="451"/>
                  <a:pt x="1016" y="451"/>
                </a:cubicBezTo>
                <a:cubicBezTo>
                  <a:pt x="1017" y="451"/>
                  <a:pt x="1017" y="451"/>
                  <a:pt x="1017" y="451"/>
                </a:cubicBezTo>
                <a:cubicBezTo>
                  <a:pt x="1019" y="448"/>
                  <a:pt x="1021" y="446"/>
                  <a:pt x="1021" y="445"/>
                </a:cubicBezTo>
                <a:cubicBezTo>
                  <a:pt x="1022" y="441"/>
                  <a:pt x="1014" y="437"/>
                  <a:pt x="1011" y="438"/>
                </a:cubicBezTo>
                <a:cubicBezTo>
                  <a:pt x="1008" y="440"/>
                  <a:pt x="1006" y="442"/>
                  <a:pt x="1006" y="442"/>
                </a:cubicBezTo>
                <a:cubicBezTo>
                  <a:pt x="1007" y="443"/>
                  <a:pt x="1007" y="444"/>
                  <a:pt x="1007" y="444"/>
                </a:cubicBezTo>
                <a:cubicBezTo>
                  <a:pt x="1006" y="445"/>
                  <a:pt x="1013" y="450"/>
                  <a:pt x="1013" y="450"/>
                </a:cubicBezTo>
                <a:close/>
                <a:moveTo>
                  <a:pt x="872" y="375"/>
                </a:moveTo>
                <a:cubicBezTo>
                  <a:pt x="869" y="376"/>
                  <a:pt x="877" y="387"/>
                  <a:pt x="879" y="389"/>
                </a:cubicBezTo>
                <a:cubicBezTo>
                  <a:pt x="881" y="391"/>
                  <a:pt x="883" y="392"/>
                  <a:pt x="883" y="391"/>
                </a:cubicBezTo>
                <a:cubicBezTo>
                  <a:pt x="884" y="390"/>
                  <a:pt x="881" y="375"/>
                  <a:pt x="881" y="375"/>
                </a:cubicBezTo>
                <a:cubicBezTo>
                  <a:pt x="881" y="375"/>
                  <a:pt x="882" y="374"/>
                  <a:pt x="882" y="374"/>
                </a:cubicBezTo>
                <a:cubicBezTo>
                  <a:pt x="882" y="373"/>
                  <a:pt x="882" y="372"/>
                  <a:pt x="882" y="372"/>
                </a:cubicBezTo>
                <a:cubicBezTo>
                  <a:pt x="881" y="371"/>
                  <a:pt x="874" y="374"/>
                  <a:pt x="872" y="375"/>
                </a:cubicBezTo>
                <a:close/>
                <a:moveTo>
                  <a:pt x="390" y="106"/>
                </a:moveTo>
                <a:cubicBezTo>
                  <a:pt x="389" y="106"/>
                  <a:pt x="393" y="107"/>
                  <a:pt x="394" y="107"/>
                </a:cubicBezTo>
                <a:cubicBezTo>
                  <a:pt x="395" y="106"/>
                  <a:pt x="395" y="105"/>
                  <a:pt x="395" y="105"/>
                </a:cubicBezTo>
                <a:cubicBezTo>
                  <a:pt x="394" y="105"/>
                  <a:pt x="391" y="105"/>
                  <a:pt x="390" y="106"/>
                </a:cubicBezTo>
                <a:close/>
                <a:moveTo>
                  <a:pt x="321" y="160"/>
                </a:moveTo>
                <a:cubicBezTo>
                  <a:pt x="323" y="163"/>
                  <a:pt x="329" y="157"/>
                  <a:pt x="331" y="153"/>
                </a:cubicBezTo>
                <a:cubicBezTo>
                  <a:pt x="328" y="152"/>
                  <a:pt x="323" y="156"/>
                  <a:pt x="321" y="160"/>
                </a:cubicBezTo>
                <a:close/>
                <a:moveTo>
                  <a:pt x="406" y="95"/>
                </a:moveTo>
                <a:cubicBezTo>
                  <a:pt x="404" y="97"/>
                  <a:pt x="405" y="99"/>
                  <a:pt x="406" y="99"/>
                </a:cubicBezTo>
                <a:cubicBezTo>
                  <a:pt x="407" y="99"/>
                  <a:pt x="409" y="96"/>
                  <a:pt x="409" y="96"/>
                </a:cubicBezTo>
                <a:cubicBezTo>
                  <a:pt x="408" y="96"/>
                  <a:pt x="409" y="95"/>
                  <a:pt x="409" y="95"/>
                </a:cubicBezTo>
                <a:cubicBezTo>
                  <a:pt x="409" y="94"/>
                  <a:pt x="409" y="94"/>
                  <a:pt x="409" y="93"/>
                </a:cubicBezTo>
                <a:cubicBezTo>
                  <a:pt x="408" y="93"/>
                  <a:pt x="407" y="94"/>
                  <a:pt x="406" y="95"/>
                </a:cubicBezTo>
                <a:close/>
                <a:moveTo>
                  <a:pt x="634" y="77"/>
                </a:moveTo>
                <a:cubicBezTo>
                  <a:pt x="635" y="76"/>
                  <a:pt x="636" y="75"/>
                  <a:pt x="636" y="74"/>
                </a:cubicBezTo>
                <a:cubicBezTo>
                  <a:pt x="634" y="72"/>
                  <a:pt x="630" y="75"/>
                  <a:pt x="634" y="77"/>
                </a:cubicBezTo>
                <a:close/>
                <a:moveTo>
                  <a:pt x="275" y="164"/>
                </a:moveTo>
                <a:cubicBezTo>
                  <a:pt x="272" y="168"/>
                  <a:pt x="277" y="169"/>
                  <a:pt x="282" y="164"/>
                </a:cubicBezTo>
                <a:cubicBezTo>
                  <a:pt x="286" y="160"/>
                  <a:pt x="290" y="155"/>
                  <a:pt x="289" y="154"/>
                </a:cubicBezTo>
                <a:cubicBezTo>
                  <a:pt x="289" y="153"/>
                  <a:pt x="285" y="156"/>
                  <a:pt x="281" y="159"/>
                </a:cubicBezTo>
                <a:cubicBezTo>
                  <a:pt x="281" y="160"/>
                  <a:pt x="281" y="161"/>
                  <a:pt x="279" y="161"/>
                </a:cubicBezTo>
                <a:cubicBezTo>
                  <a:pt x="279" y="161"/>
                  <a:pt x="278" y="161"/>
                  <a:pt x="278" y="161"/>
                </a:cubicBezTo>
                <a:cubicBezTo>
                  <a:pt x="277" y="162"/>
                  <a:pt x="276" y="163"/>
                  <a:pt x="275" y="164"/>
                </a:cubicBezTo>
                <a:close/>
                <a:moveTo>
                  <a:pt x="396" y="74"/>
                </a:moveTo>
                <a:cubicBezTo>
                  <a:pt x="399" y="72"/>
                  <a:pt x="405" y="63"/>
                  <a:pt x="404" y="63"/>
                </a:cubicBezTo>
                <a:cubicBezTo>
                  <a:pt x="403" y="63"/>
                  <a:pt x="399" y="65"/>
                  <a:pt x="396" y="69"/>
                </a:cubicBezTo>
                <a:cubicBezTo>
                  <a:pt x="393" y="72"/>
                  <a:pt x="393" y="76"/>
                  <a:pt x="396" y="74"/>
                </a:cubicBezTo>
                <a:close/>
                <a:moveTo>
                  <a:pt x="481" y="418"/>
                </a:moveTo>
                <a:cubicBezTo>
                  <a:pt x="481" y="419"/>
                  <a:pt x="486" y="418"/>
                  <a:pt x="491" y="415"/>
                </a:cubicBezTo>
                <a:cubicBezTo>
                  <a:pt x="496" y="413"/>
                  <a:pt x="491" y="408"/>
                  <a:pt x="487" y="411"/>
                </a:cubicBezTo>
                <a:cubicBezTo>
                  <a:pt x="484" y="414"/>
                  <a:pt x="481" y="417"/>
                  <a:pt x="481" y="418"/>
                </a:cubicBezTo>
                <a:close/>
                <a:moveTo>
                  <a:pt x="462" y="111"/>
                </a:moveTo>
                <a:cubicBezTo>
                  <a:pt x="462" y="111"/>
                  <a:pt x="462" y="111"/>
                  <a:pt x="462" y="111"/>
                </a:cubicBezTo>
                <a:cubicBezTo>
                  <a:pt x="462" y="111"/>
                  <a:pt x="462" y="110"/>
                  <a:pt x="462" y="110"/>
                </a:cubicBezTo>
                <a:cubicBezTo>
                  <a:pt x="462" y="111"/>
                  <a:pt x="462" y="111"/>
                  <a:pt x="462" y="111"/>
                </a:cubicBezTo>
                <a:close/>
                <a:moveTo>
                  <a:pt x="122" y="318"/>
                </a:moveTo>
                <a:cubicBezTo>
                  <a:pt x="116" y="326"/>
                  <a:pt x="110" y="334"/>
                  <a:pt x="104" y="342"/>
                </a:cubicBezTo>
                <a:cubicBezTo>
                  <a:pt x="122" y="359"/>
                  <a:pt x="122" y="359"/>
                  <a:pt x="122" y="359"/>
                </a:cubicBezTo>
                <a:cubicBezTo>
                  <a:pt x="125" y="355"/>
                  <a:pt x="129" y="352"/>
                  <a:pt x="132" y="349"/>
                </a:cubicBezTo>
                <a:cubicBezTo>
                  <a:pt x="132" y="349"/>
                  <a:pt x="132" y="349"/>
                  <a:pt x="132" y="348"/>
                </a:cubicBezTo>
                <a:cubicBezTo>
                  <a:pt x="128" y="349"/>
                  <a:pt x="121" y="346"/>
                  <a:pt x="120" y="345"/>
                </a:cubicBezTo>
                <a:cubicBezTo>
                  <a:pt x="119" y="344"/>
                  <a:pt x="119" y="343"/>
                  <a:pt x="121" y="343"/>
                </a:cubicBezTo>
                <a:cubicBezTo>
                  <a:pt x="122" y="342"/>
                  <a:pt x="125" y="341"/>
                  <a:pt x="127" y="341"/>
                </a:cubicBezTo>
                <a:cubicBezTo>
                  <a:pt x="129" y="341"/>
                  <a:pt x="133" y="341"/>
                  <a:pt x="136" y="342"/>
                </a:cubicBezTo>
                <a:cubicBezTo>
                  <a:pt x="137" y="342"/>
                  <a:pt x="138" y="342"/>
                  <a:pt x="139" y="343"/>
                </a:cubicBezTo>
                <a:cubicBezTo>
                  <a:pt x="142" y="341"/>
                  <a:pt x="144" y="339"/>
                  <a:pt x="146" y="337"/>
                </a:cubicBezTo>
                <a:cubicBezTo>
                  <a:pt x="146" y="336"/>
                  <a:pt x="146" y="335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46" y="335"/>
                  <a:pt x="146" y="336"/>
                  <a:pt x="145" y="336"/>
                </a:cubicBezTo>
                <a:cubicBezTo>
                  <a:pt x="144" y="337"/>
                  <a:pt x="141" y="336"/>
                  <a:pt x="141" y="334"/>
                </a:cubicBezTo>
                <a:cubicBezTo>
                  <a:pt x="140" y="332"/>
                  <a:pt x="141" y="330"/>
                  <a:pt x="143" y="329"/>
                </a:cubicBezTo>
                <a:cubicBezTo>
                  <a:pt x="145" y="328"/>
                  <a:pt x="147" y="327"/>
                  <a:pt x="147" y="328"/>
                </a:cubicBezTo>
                <a:cubicBezTo>
                  <a:pt x="147" y="328"/>
                  <a:pt x="147" y="329"/>
                  <a:pt x="147" y="329"/>
                </a:cubicBezTo>
                <a:cubicBezTo>
                  <a:pt x="147" y="330"/>
                  <a:pt x="147" y="330"/>
                  <a:pt x="147" y="331"/>
                </a:cubicBezTo>
                <a:cubicBezTo>
                  <a:pt x="148" y="328"/>
                  <a:pt x="149" y="324"/>
                  <a:pt x="149" y="322"/>
                </a:cubicBezTo>
                <a:cubicBezTo>
                  <a:pt x="150" y="319"/>
                  <a:pt x="154" y="313"/>
                  <a:pt x="158" y="310"/>
                </a:cubicBezTo>
                <a:cubicBezTo>
                  <a:pt x="159" y="308"/>
                  <a:pt x="160" y="306"/>
                  <a:pt x="162" y="304"/>
                </a:cubicBezTo>
                <a:cubicBezTo>
                  <a:pt x="163" y="305"/>
                  <a:pt x="164" y="305"/>
                  <a:pt x="165" y="306"/>
                </a:cubicBezTo>
                <a:cubicBezTo>
                  <a:pt x="169" y="304"/>
                  <a:pt x="173" y="303"/>
                  <a:pt x="172" y="304"/>
                </a:cubicBezTo>
                <a:cubicBezTo>
                  <a:pt x="170" y="305"/>
                  <a:pt x="169" y="308"/>
                  <a:pt x="170" y="310"/>
                </a:cubicBezTo>
                <a:cubicBezTo>
                  <a:pt x="171" y="311"/>
                  <a:pt x="172" y="312"/>
                  <a:pt x="172" y="313"/>
                </a:cubicBezTo>
                <a:cubicBezTo>
                  <a:pt x="181" y="306"/>
                  <a:pt x="192" y="295"/>
                  <a:pt x="204" y="283"/>
                </a:cubicBezTo>
                <a:cubicBezTo>
                  <a:pt x="201" y="288"/>
                  <a:pt x="198" y="294"/>
                  <a:pt x="199" y="295"/>
                </a:cubicBezTo>
                <a:cubicBezTo>
                  <a:pt x="200" y="297"/>
                  <a:pt x="197" y="306"/>
                  <a:pt x="192" y="310"/>
                </a:cubicBezTo>
                <a:cubicBezTo>
                  <a:pt x="191" y="311"/>
                  <a:pt x="191" y="311"/>
                  <a:pt x="190" y="312"/>
                </a:cubicBezTo>
                <a:cubicBezTo>
                  <a:pt x="187" y="324"/>
                  <a:pt x="187" y="324"/>
                  <a:pt x="187" y="324"/>
                </a:cubicBezTo>
                <a:cubicBezTo>
                  <a:pt x="192" y="318"/>
                  <a:pt x="195" y="315"/>
                  <a:pt x="196" y="315"/>
                </a:cubicBezTo>
                <a:cubicBezTo>
                  <a:pt x="196" y="315"/>
                  <a:pt x="199" y="311"/>
                  <a:pt x="204" y="306"/>
                </a:cubicBezTo>
                <a:cubicBezTo>
                  <a:pt x="203" y="306"/>
                  <a:pt x="203" y="306"/>
                  <a:pt x="201" y="306"/>
                </a:cubicBezTo>
                <a:cubicBezTo>
                  <a:pt x="206" y="304"/>
                  <a:pt x="206" y="304"/>
                  <a:pt x="206" y="304"/>
                </a:cubicBezTo>
                <a:cubicBezTo>
                  <a:pt x="214" y="294"/>
                  <a:pt x="226" y="280"/>
                  <a:pt x="234" y="270"/>
                </a:cubicBezTo>
                <a:cubicBezTo>
                  <a:pt x="234" y="269"/>
                  <a:pt x="234" y="269"/>
                  <a:pt x="234" y="269"/>
                </a:cubicBezTo>
                <a:cubicBezTo>
                  <a:pt x="234" y="268"/>
                  <a:pt x="235" y="268"/>
                  <a:pt x="235" y="268"/>
                </a:cubicBezTo>
                <a:cubicBezTo>
                  <a:pt x="238" y="265"/>
                  <a:pt x="241" y="262"/>
                  <a:pt x="243" y="259"/>
                </a:cubicBezTo>
                <a:cubicBezTo>
                  <a:pt x="240" y="259"/>
                  <a:pt x="237" y="259"/>
                  <a:pt x="236" y="258"/>
                </a:cubicBezTo>
                <a:cubicBezTo>
                  <a:pt x="236" y="258"/>
                  <a:pt x="236" y="257"/>
                  <a:pt x="237" y="256"/>
                </a:cubicBezTo>
                <a:cubicBezTo>
                  <a:pt x="237" y="256"/>
                  <a:pt x="238" y="256"/>
                  <a:pt x="238" y="256"/>
                </a:cubicBezTo>
                <a:cubicBezTo>
                  <a:pt x="238" y="255"/>
                  <a:pt x="241" y="241"/>
                  <a:pt x="242" y="240"/>
                </a:cubicBezTo>
                <a:cubicBezTo>
                  <a:pt x="243" y="239"/>
                  <a:pt x="245" y="241"/>
                  <a:pt x="246" y="244"/>
                </a:cubicBezTo>
                <a:cubicBezTo>
                  <a:pt x="246" y="245"/>
                  <a:pt x="247" y="249"/>
                  <a:pt x="248" y="253"/>
                </a:cubicBezTo>
                <a:cubicBezTo>
                  <a:pt x="252" y="248"/>
                  <a:pt x="252" y="246"/>
                  <a:pt x="251" y="248"/>
                </a:cubicBezTo>
                <a:cubicBezTo>
                  <a:pt x="250" y="248"/>
                  <a:pt x="258" y="240"/>
                  <a:pt x="271" y="225"/>
                </a:cubicBezTo>
                <a:cubicBezTo>
                  <a:pt x="270" y="224"/>
                  <a:pt x="269" y="223"/>
                  <a:pt x="269" y="223"/>
                </a:cubicBezTo>
                <a:cubicBezTo>
                  <a:pt x="268" y="224"/>
                  <a:pt x="267" y="224"/>
                  <a:pt x="267" y="223"/>
                </a:cubicBezTo>
                <a:cubicBezTo>
                  <a:pt x="266" y="222"/>
                  <a:pt x="268" y="220"/>
                  <a:pt x="271" y="219"/>
                </a:cubicBezTo>
                <a:cubicBezTo>
                  <a:pt x="273" y="218"/>
                  <a:pt x="275" y="218"/>
                  <a:pt x="276" y="219"/>
                </a:cubicBezTo>
                <a:cubicBezTo>
                  <a:pt x="282" y="213"/>
                  <a:pt x="289" y="206"/>
                  <a:pt x="296" y="198"/>
                </a:cubicBezTo>
                <a:cubicBezTo>
                  <a:pt x="318" y="180"/>
                  <a:pt x="348" y="154"/>
                  <a:pt x="371" y="135"/>
                </a:cubicBezTo>
                <a:cubicBezTo>
                  <a:pt x="376" y="135"/>
                  <a:pt x="375" y="135"/>
                  <a:pt x="371" y="135"/>
                </a:cubicBezTo>
                <a:cubicBezTo>
                  <a:pt x="372" y="134"/>
                  <a:pt x="373" y="133"/>
                  <a:pt x="374" y="132"/>
                </a:cubicBezTo>
                <a:cubicBezTo>
                  <a:pt x="387" y="121"/>
                  <a:pt x="399" y="112"/>
                  <a:pt x="410" y="103"/>
                </a:cubicBezTo>
                <a:cubicBezTo>
                  <a:pt x="410" y="103"/>
                  <a:pt x="410" y="104"/>
                  <a:pt x="410" y="104"/>
                </a:cubicBezTo>
                <a:cubicBezTo>
                  <a:pt x="407" y="107"/>
                  <a:pt x="405" y="110"/>
                  <a:pt x="404" y="112"/>
                </a:cubicBezTo>
                <a:cubicBezTo>
                  <a:pt x="400" y="118"/>
                  <a:pt x="388" y="130"/>
                  <a:pt x="386" y="132"/>
                </a:cubicBezTo>
                <a:cubicBezTo>
                  <a:pt x="384" y="134"/>
                  <a:pt x="382" y="137"/>
                  <a:pt x="382" y="138"/>
                </a:cubicBezTo>
                <a:cubicBezTo>
                  <a:pt x="383" y="138"/>
                  <a:pt x="388" y="134"/>
                  <a:pt x="391" y="132"/>
                </a:cubicBezTo>
                <a:cubicBezTo>
                  <a:pt x="393" y="130"/>
                  <a:pt x="399" y="134"/>
                  <a:pt x="406" y="131"/>
                </a:cubicBezTo>
                <a:cubicBezTo>
                  <a:pt x="406" y="131"/>
                  <a:pt x="406" y="131"/>
                  <a:pt x="406" y="131"/>
                </a:cubicBezTo>
                <a:cubicBezTo>
                  <a:pt x="407" y="131"/>
                  <a:pt x="408" y="130"/>
                  <a:pt x="409" y="130"/>
                </a:cubicBezTo>
                <a:cubicBezTo>
                  <a:pt x="411" y="128"/>
                  <a:pt x="415" y="126"/>
                  <a:pt x="419" y="123"/>
                </a:cubicBezTo>
                <a:cubicBezTo>
                  <a:pt x="421" y="124"/>
                  <a:pt x="424" y="126"/>
                  <a:pt x="425" y="126"/>
                </a:cubicBezTo>
                <a:cubicBezTo>
                  <a:pt x="425" y="127"/>
                  <a:pt x="425" y="127"/>
                  <a:pt x="425" y="128"/>
                </a:cubicBezTo>
                <a:cubicBezTo>
                  <a:pt x="425" y="128"/>
                  <a:pt x="427" y="127"/>
                  <a:pt x="428" y="126"/>
                </a:cubicBezTo>
                <a:cubicBezTo>
                  <a:pt x="427" y="130"/>
                  <a:pt x="427" y="133"/>
                  <a:pt x="429" y="131"/>
                </a:cubicBezTo>
                <a:cubicBezTo>
                  <a:pt x="432" y="129"/>
                  <a:pt x="442" y="116"/>
                  <a:pt x="445" y="112"/>
                </a:cubicBezTo>
                <a:cubicBezTo>
                  <a:pt x="448" y="108"/>
                  <a:pt x="444" y="111"/>
                  <a:pt x="435" y="117"/>
                </a:cubicBezTo>
                <a:cubicBezTo>
                  <a:pt x="433" y="119"/>
                  <a:pt x="431" y="121"/>
                  <a:pt x="430" y="123"/>
                </a:cubicBezTo>
                <a:cubicBezTo>
                  <a:pt x="429" y="122"/>
                  <a:pt x="426" y="121"/>
                  <a:pt x="425" y="123"/>
                </a:cubicBezTo>
                <a:cubicBezTo>
                  <a:pt x="425" y="123"/>
                  <a:pt x="425" y="123"/>
                  <a:pt x="425" y="124"/>
                </a:cubicBezTo>
                <a:cubicBezTo>
                  <a:pt x="424" y="123"/>
                  <a:pt x="423" y="121"/>
                  <a:pt x="422" y="120"/>
                </a:cubicBezTo>
                <a:cubicBezTo>
                  <a:pt x="432" y="113"/>
                  <a:pt x="443" y="105"/>
                  <a:pt x="448" y="103"/>
                </a:cubicBezTo>
                <a:cubicBezTo>
                  <a:pt x="448" y="102"/>
                  <a:pt x="449" y="102"/>
                  <a:pt x="449" y="102"/>
                </a:cubicBezTo>
                <a:cubicBezTo>
                  <a:pt x="441" y="109"/>
                  <a:pt x="441" y="112"/>
                  <a:pt x="443" y="112"/>
                </a:cubicBezTo>
                <a:cubicBezTo>
                  <a:pt x="443" y="112"/>
                  <a:pt x="446" y="108"/>
                  <a:pt x="450" y="101"/>
                </a:cubicBezTo>
                <a:cubicBezTo>
                  <a:pt x="450" y="101"/>
                  <a:pt x="450" y="101"/>
                  <a:pt x="451" y="101"/>
                </a:cubicBezTo>
                <a:cubicBezTo>
                  <a:pt x="453" y="104"/>
                  <a:pt x="455" y="107"/>
                  <a:pt x="456" y="108"/>
                </a:cubicBezTo>
                <a:cubicBezTo>
                  <a:pt x="458" y="110"/>
                  <a:pt x="462" y="108"/>
                  <a:pt x="464" y="105"/>
                </a:cubicBezTo>
                <a:cubicBezTo>
                  <a:pt x="464" y="108"/>
                  <a:pt x="464" y="113"/>
                  <a:pt x="464" y="113"/>
                </a:cubicBezTo>
                <a:cubicBezTo>
                  <a:pt x="464" y="113"/>
                  <a:pt x="464" y="113"/>
                  <a:pt x="464" y="114"/>
                </a:cubicBezTo>
                <a:cubicBezTo>
                  <a:pt x="463" y="114"/>
                  <a:pt x="464" y="115"/>
                  <a:pt x="464" y="115"/>
                </a:cubicBezTo>
                <a:cubicBezTo>
                  <a:pt x="464" y="115"/>
                  <a:pt x="466" y="115"/>
                  <a:pt x="468" y="114"/>
                </a:cubicBezTo>
                <a:cubicBezTo>
                  <a:pt x="465" y="116"/>
                  <a:pt x="463" y="118"/>
                  <a:pt x="463" y="119"/>
                </a:cubicBezTo>
                <a:cubicBezTo>
                  <a:pt x="462" y="121"/>
                  <a:pt x="470" y="116"/>
                  <a:pt x="472" y="114"/>
                </a:cubicBezTo>
                <a:cubicBezTo>
                  <a:pt x="474" y="112"/>
                  <a:pt x="475" y="110"/>
                  <a:pt x="474" y="110"/>
                </a:cubicBezTo>
                <a:cubicBezTo>
                  <a:pt x="474" y="110"/>
                  <a:pt x="473" y="111"/>
                  <a:pt x="471" y="112"/>
                </a:cubicBezTo>
                <a:cubicBezTo>
                  <a:pt x="471" y="111"/>
                  <a:pt x="470" y="109"/>
                  <a:pt x="470" y="107"/>
                </a:cubicBezTo>
                <a:cubicBezTo>
                  <a:pt x="473" y="105"/>
                  <a:pt x="475" y="104"/>
                  <a:pt x="475" y="104"/>
                </a:cubicBezTo>
                <a:cubicBezTo>
                  <a:pt x="475" y="104"/>
                  <a:pt x="475" y="104"/>
                  <a:pt x="475" y="104"/>
                </a:cubicBezTo>
                <a:cubicBezTo>
                  <a:pt x="476" y="108"/>
                  <a:pt x="479" y="113"/>
                  <a:pt x="481" y="114"/>
                </a:cubicBezTo>
                <a:cubicBezTo>
                  <a:pt x="477" y="118"/>
                  <a:pt x="474" y="122"/>
                  <a:pt x="470" y="126"/>
                </a:cubicBezTo>
                <a:cubicBezTo>
                  <a:pt x="468" y="127"/>
                  <a:pt x="466" y="127"/>
                  <a:pt x="464" y="127"/>
                </a:cubicBezTo>
                <a:cubicBezTo>
                  <a:pt x="463" y="128"/>
                  <a:pt x="463" y="130"/>
                  <a:pt x="465" y="132"/>
                </a:cubicBezTo>
                <a:cubicBezTo>
                  <a:pt x="458" y="140"/>
                  <a:pt x="451" y="148"/>
                  <a:pt x="444" y="156"/>
                </a:cubicBezTo>
                <a:cubicBezTo>
                  <a:pt x="446" y="153"/>
                  <a:pt x="449" y="150"/>
                  <a:pt x="452" y="147"/>
                </a:cubicBezTo>
                <a:cubicBezTo>
                  <a:pt x="452" y="148"/>
                  <a:pt x="450" y="150"/>
                  <a:pt x="450" y="150"/>
                </a:cubicBezTo>
                <a:cubicBezTo>
                  <a:pt x="451" y="151"/>
                  <a:pt x="451" y="152"/>
                  <a:pt x="451" y="154"/>
                </a:cubicBezTo>
                <a:cubicBezTo>
                  <a:pt x="450" y="155"/>
                  <a:pt x="451" y="156"/>
                  <a:pt x="452" y="156"/>
                </a:cubicBezTo>
                <a:cubicBezTo>
                  <a:pt x="453" y="157"/>
                  <a:pt x="454" y="155"/>
                  <a:pt x="454" y="152"/>
                </a:cubicBezTo>
                <a:cubicBezTo>
                  <a:pt x="455" y="149"/>
                  <a:pt x="455" y="146"/>
                  <a:pt x="454" y="146"/>
                </a:cubicBezTo>
                <a:cubicBezTo>
                  <a:pt x="454" y="146"/>
                  <a:pt x="453" y="146"/>
                  <a:pt x="453" y="146"/>
                </a:cubicBezTo>
                <a:cubicBezTo>
                  <a:pt x="457" y="142"/>
                  <a:pt x="461" y="138"/>
                  <a:pt x="466" y="133"/>
                </a:cubicBezTo>
                <a:cubicBezTo>
                  <a:pt x="467" y="135"/>
                  <a:pt x="468" y="136"/>
                  <a:pt x="470" y="136"/>
                </a:cubicBezTo>
                <a:cubicBezTo>
                  <a:pt x="473" y="137"/>
                  <a:pt x="470" y="138"/>
                  <a:pt x="470" y="140"/>
                </a:cubicBezTo>
                <a:cubicBezTo>
                  <a:pt x="470" y="143"/>
                  <a:pt x="463" y="149"/>
                  <a:pt x="461" y="150"/>
                </a:cubicBezTo>
                <a:cubicBezTo>
                  <a:pt x="462" y="150"/>
                  <a:pt x="465" y="149"/>
                  <a:pt x="466" y="149"/>
                </a:cubicBezTo>
                <a:cubicBezTo>
                  <a:pt x="469" y="148"/>
                  <a:pt x="479" y="158"/>
                  <a:pt x="479" y="162"/>
                </a:cubicBezTo>
                <a:cubicBezTo>
                  <a:pt x="479" y="166"/>
                  <a:pt x="475" y="174"/>
                  <a:pt x="474" y="176"/>
                </a:cubicBezTo>
                <a:cubicBezTo>
                  <a:pt x="473" y="177"/>
                  <a:pt x="473" y="183"/>
                  <a:pt x="475" y="187"/>
                </a:cubicBezTo>
                <a:cubicBezTo>
                  <a:pt x="474" y="188"/>
                  <a:pt x="473" y="189"/>
                  <a:pt x="472" y="189"/>
                </a:cubicBezTo>
                <a:cubicBezTo>
                  <a:pt x="471" y="191"/>
                  <a:pt x="472" y="194"/>
                  <a:pt x="473" y="195"/>
                </a:cubicBezTo>
                <a:cubicBezTo>
                  <a:pt x="474" y="196"/>
                  <a:pt x="474" y="196"/>
                  <a:pt x="474" y="196"/>
                </a:cubicBezTo>
                <a:cubicBezTo>
                  <a:pt x="479" y="194"/>
                  <a:pt x="482" y="193"/>
                  <a:pt x="483" y="188"/>
                </a:cubicBezTo>
                <a:cubicBezTo>
                  <a:pt x="489" y="187"/>
                  <a:pt x="496" y="184"/>
                  <a:pt x="499" y="181"/>
                </a:cubicBezTo>
                <a:cubicBezTo>
                  <a:pt x="503" y="177"/>
                  <a:pt x="511" y="180"/>
                  <a:pt x="512" y="183"/>
                </a:cubicBezTo>
                <a:cubicBezTo>
                  <a:pt x="512" y="185"/>
                  <a:pt x="517" y="182"/>
                  <a:pt x="517" y="180"/>
                </a:cubicBezTo>
                <a:cubicBezTo>
                  <a:pt x="517" y="178"/>
                  <a:pt x="524" y="189"/>
                  <a:pt x="527" y="190"/>
                </a:cubicBezTo>
                <a:cubicBezTo>
                  <a:pt x="530" y="190"/>
                  <a:pt x="537" y="186"/>
                  <a:pt x="538" y="186"/>
                </a:cubicBezTo>
                <a:cubicBezTo>
                  <a:pt x="540" y="185"/>
                  <a:pt x="545" y="178"/>
                  <a:pt x="544" y="175"/>
                </a:cubicBezTo>
                <a:cubicBezTo>
                  <a:pt x="543" y="172"/>
                  <a:pt x="564" y="170"/>
                  <a:pt x="572" y="167"/>
                </a:cubicBezTo>
                <a:cubicBezTo>
                  <a:pt x="580" y="164"/>
                  <a:pt x="588" y="154"/>
                  <a:pt x="585" y="152"/>
                </a:cubicBezTo>
                <a:cubicBezTo>
                  <a:pt x="583" y="150"/>
                  <a:pt x="584" y="143"/>
                  <a:pt x="587" y="143"/>
                </a:cubicBezTo>
                <a:cubicBezTo>
                  <a:pt x="591" y="142"/>
                  <a:pt x="594" y="136"/>
                  <a:pt x="593" y="134"/>
                </a:cubicBezTo>
                <a:cubicBezTo>
                  <a:pt x="593" y="133"/>
                  <a:pt x="594" y="129"/>
                  <a:pt x="596" y="127"/>
                </a:cubicBezTo>
                <a:cubicBezTo>
                  <a:pt x="595" y="130"/>
                  <a:pt x="598" y="139"/>
                  <a:pt x="602" y="137"/>
                </a:cubicBezTo>
                <a:cubicBezTo>
                  <a:pt x="602" y="137"/>
                  <a:pt x="603" y="137"/>
                  <a:pt x="604" y="136"/>
                </a:cubicBezTo>
                <a:cubicBezTo>
                  <a:pt x="604" y="138"/>
                  <a:pt x="606" y="140"/>
                  <a:pt x="607" y="140"/>
                </a:cubicBezTo>
                <a:cubicBezTo>
                  <a:pt x="608" y="141"/>
                  <a:pt x="609" y="138"/>
                  <a:pt x="610" y="135"/>
                </a:cubicBezTo>
                <a:cubicBezTo>
                  <a:pt x="610" y="134"/>
                  <a:pt x="610" y="133"/>
                  <a:pt x="610" y="132"/>
                </a:cubicBezTo>
                <a:cubicBezTo>
                  <a:pt x="611" y="131"/>
                  <a:pt x="611" y="130"/>
                  <a:pt x="612" y="129"/>
                </a:cubicBezTo>
                <a:cubicBezTo>
                  <a:pt x="614" y="126"/>
                  <a:pt x="605" y="114"/>
                  <a:pt x="600" y="115"/>
                </a:cubicBezTo>
                <a:cubicBezTo>
                  <a:pt x="600" y="115"/>
                  <a:pt x="599" y="115"/>
                  <a:pt x="599" y="115"/>
                </a:cubicBezTo>
                <a:cubicBezTo>
                  <a:pt x="600" y="112"/>
                  <a:pt x="601" y="109"/>
                  <a:pt x="601" y="107"/>
                </a:cubicBezTo>
                <a:cubicBezTo>
                  <a:pt x="600" y="104"/>
                  <a:pt x="606" y="99"/>
                  <a:pt x="608" y="101"/>
                </a:cubicBezTo>
                <a:cubicBezTo>
                  <a:pt x="611" y="103"/>
                  <a:pt x="611" y="100"/>
                  <a:pt x="609" y="98"/>
                </a:cubicBezTo>
                <a:cubicBezTo>
                  <a:pt x="609" y="98"/>
                  <a:pt x="609" y="98"/>
                  <a:pt x="609" y="98"/>
                </a:cubicBezTo>
                <a:cubicBezTo>
                  <a:pt x="609" y="98"/>
                  <a:pt x="609" y="97"/>
                  <a:pt x="610" y="97"/>
                </a:cubicBezTo>
                <a:cubicBezTo>
                  <a:pt x="611" y="99"/>
                  <a:pt x="612" y="102"/>
                  <a:pt x="614" y="104"/>
                </a:cubicBezTo>
                <a:cubicBezTo>
                  <a:pt x="613" y="104"/>
                  <a:pt x="612" y="105"/>
                  <a:pt x="611" y="106"/>
                </a:cubicBezTo>
                <a:cubicBezTo>
                  <a:pt x="610" y="108"/>
                  <a:pt x="614" y="111"/>
                  <a:pt x="615" y="110"/>
                </a:cubicBezTo>
                <a:cubicBezTo>
                  <a:pt x="615" y="109"/>
                  <a:pt x="615" y="108"/>
                  <a:pt x="615" y="106"/>
                </a:cubicBezTo>
                <a:cubicBezTo>
                  <a:pt x="619" y="113"/>
                  <a:pt x="624" y="119"/>
                  <a:pt x="628" y="126"/>
                </a:cubicBezTo>
                <a:cubicBezTo>
                  <a:pt x="627" y="126"/>
                  <a:pt x="627" y="126"/>
                  <a:pt x="627" y="127"/>
                </a:cubicBezTo>
                <a:cubicBezTo>
                  <a:pt x="626" y="128"/>
                  <a:pt x="625" y="130"/>
                  <a:pt x="626" y="131"/>
                </a:cubicBezTo>
                <a:cubicBezTo>
                  <a:pt x="627" y="132"/>
                  <a:pt x="629" y="131"/>
                  <a:pt x="631" y="131"/>
                </a:cubicBezTo>
                <a:cubicBezTo>
                  <a:pt x="638" y="142"/>
                  <a:pt x="645" y="154"/>
                  <a:pt x="652" y="165"/>
                </a:cubicBezTo>
                <a:cubicBezTo>
                  <a:pt x="646" y="168"/>
                  <a:pt x="642" y="172"/>
                  <a:pt x="643" y="178"/>
                </a:cubicBezTo>
                <a:cubicBezTo>
                  <a:pt x="644" y="178"/>
                  <a:pt x="645" y="178"/>
                  <a:pt x="646" y="177"/>
                </a:cubicBezTo>
                <a:cubicBezTo>
                  <a:pt x="642" y="183"/>
                  <a:pt x="638" y="188"/>
                  <a:pt x="634" y="194"/>
                </a:cubicBezTo>
                <a:cubicBezTo>
                  <a:pt x="631" y="197"/>
                  <a:pt x="631" y="197"/>
                  <a:pt x="631" y="197"/>
                </a:cubicBezTo>
                <a:cubicBezTo>
                  <a:pt x="630" y="197"/>
                  <a:pt x="630" y="197"/>
                  <a:pt x="630" y="197"/>
                </a:cubicBezTo>
                <a:cubicBezTo>
                  <a:pt x="627" y="196"/>
                  <a:pt x="621" y="203"/>
                  <a:pt x="620" y="207"/>
                </a:cubicBezTo>
                <a:cubicBezTo>
                  <a:pt x="616" y="209"/>
                  <a:pt x="614" y="211"/>
                  <a:pt x="613" y="211"/>
                </a:cubicBezTo>
                <a:cubicBezTo>
                  <a:pt x="612" y="210"/>
                  <a:pt x="612" y="211"/>
                  <a:pt x="612" y="212"/>
                </a:cubicBezTo>
                <a:cubicBezTo>
                  <a:pt x="611" y="212"/>
                  <a:pt x="611" y="213"/>
                  <a:pt x="611" y="213"/>
                </a:cubicBezTo>
                <a:cubicBezTo>
                  <a:pt x="611" y="213"/>
                  <a:pt x="609" y="215"/>
                  <a:pt x="610" y="215"/>
                </a:cubicBezTo>
                <a:cubicBezTo>
                  <a:pt x="610" y="215"/>
                  <a:pt x="610" y="216"/>
                  <a:pt x="610" y="217"/>
                </a:cubicBezTo>
                <a:cubicBezTo>
                  <a:pt x="610" y="218"/>
                  <a:pt x="610" y="219"/>
                  <a:pt x="611" y="219"/>
                </a:cubicBezTo>
                <a:cubicBezTo>
                  <a:pt x="612" y="220"/>
                  <a:pt x="612" y="218"/>
                  <a:pt x="613" y="216"/>
                </a:cubicBezTo>
                <a:cubicBezTo>
                  <a:pt x="613" y="217"/>
                  <a:pt x="614" y="218"/>
                  <a:pt x="614" y="218"/>
                </a:cubicBezTo>
                <a:cubicBezTo>
                  <a:pt x="615" y="219"/>
                  <a:pt x="619" y="214"/>
                  <a:pt x="625" y="207"/>
                </a:cubicBezTo>
                <a:cubicBezTo>
                  <a:pt x="628" y="206"/>
                  <a:pt x="632" y="204"/>
                  <a:pt x="633" y="203"/>
                </a:cubicBezTo>
                <a:cubicBezTo>
                  <a:pt x="635" y="202"/>
                  <a:pt x="634" y="200"/>
                  <a:pt x="631" y="198"/>
                </a:cubicBezTo>
                <a:cubicBezTo>
                  <a:pt x="633" y="196"/>
                  <a:pt x="633" y="196"/>
                  <a:pt x="633" y="196"/>
                </a:cubicBezTo>
                <a:cubicBezTo>
                  <a:pt x="641" y="190"/>
                  <a:pt x="649" y="182"/>
                  <a:pt x="658" y="174"/>
                </a:cubicBezTo>
                <a:cubicBezTo>
                  <a:pt x="662" y="182"/>
                  <a:pt x="667" y="189"/>
                  <a:pt x="671" y="196"/>
                </a:cubicBezTo>
                <a:cubicBezTo>
                  <a:pt x="634" y="222"/>
                  <a:pt x="644" y="216"/>
                  <a:pt x="671" y="197"/>
                </a:cubicBezTo>
                <a:cubicBezTo>
                  <a:pt x="683" y="217"/>
                  <a:pt x="694" y="235"/>
                  <a:pt x="702" y="249"/>
                </a:cubicBezTo>
                <a:cubicBezTo>
                  <a:pt x="704" y="251"/>
                  <a:pt x="705" y="253"/>
                  <a:pt x="706" y="255"/>
                </a:cubicBezTo>
                <a:cubicBezTo>
                  <a:pt x="701" y="258"/>
                  <a:pt x="692" y="266"/>
                  <a:pt x="682" y="275"/>
                </a:cubicBezTo>
                <a:cubicBezTo>
                  <a:pt x="682" y="267"/>
                  <a:pt x="673" y="255"/>
                  <a:pt x="666" y="255"/>
                </a:cubicBezTo>
                <a:cubicBezTo>
                  <a:pt x="669" y="267"/>
                  <a:pt x="672" y="276"/>
                  <a:pt x="681" y="276"/>
                </a:cubicBezTo>
                <a:cubicBezTo>
                  <a:pt x="668" y="288"/>
                  <a:pt x="653" y="301"/>
                  <a:pt x="643" y="307"/>
                </a:cubicBezTo>
                <a:cubicBezTo>
                  <a:pt x="631" y="313"/>
                  <a:pt x="605" y="335"/>
                  <a:pt x="582" y="354"/>
                </a:cubicBezTo>
                <a:cubicBezTo>
                  <a:pt x="624" y="323"/>
                  <a:pt x="676" y="284"/>
                  <a:pt x="702" y="266"/>
                </a:cubicBezTo>
                <a:cubicBezTo>
                  <a:pt x="705" y="264"/>
                  <a:pt x="707" y="263"/>
                  <a:pt x="709" y="261"/>
                </a:cubicBezTo>
                <a:cubicBezTo>
                  <a:pt x="722" y="283"/>
                  <a:pt x="720" y="279"/>
                  <a:pt x="710" y="261"/>
                </a:cubicBezTo>
                <a:cubicBezTo>
                  <a:pt x="730" y="247"/>
                  <a:pt x="751" y="236"/>
                  <a:pt x="768" y="227"/>
                </a:cubicBezTo>
                <a:cubicBezTo>
                  <a:pt x="771" y="230"/>
                  <a:pt x="773" y="234"/>
                  <a:pt x="776" y="238"/>
                </a:cubicBezTo>
                <a:cubicBezTo>
                  <a:pt x="776" y="238"/>
                  <a:pt x="775" y="238"/>
                  <a:pt x="775" y="237"/>
                </a:cubicBezTo>
                <a:cubicBezTo>
                  <a:pt x="773" y="236"/>
                  <a:pt x="771" y="236"/>
                  <a:pt x="770" y="238"/>
                </a:cubicBezTo>
                <a:cubicBezTo>
                  <a:pt x="769" y="240"/>
                  <a:pt x="769" y="243"/>
                  <a:pt x="771" y="244"/>
                </a:cubicBezTo>
                <a:cubicBezTo>
                  <a:pt x="773" y="246"/>
                  <a:pt x="775" y="246"/>
                  <a:pt x="776" y="245"/>
                </a:cubicBezTo>
                <a:cubicBezTo>
                  <a:pt x="777" y="244"/>
                  <a:pt x="778" y="244"/>
                  <a:pt x="778" y="244"/>
                </a:cubicBezTo>
                <a:cubicBezTo>
                  <a:pt x="779" y="244"/>
                  <a:pt x="781" y="246"/>
                  <a:pt x="782" y="246"/>
                </a:cubicBezTo>
                <a:cubicBezTo>
                  <a:pt x="793" y="261"/>
                  <a:pt x="805" y="277"/>
                  <a:pt x="810" y="289"/>
                </a:cubicBezTo>
                <a:cubicBezTo>
                  <a:pt x="816" y="301"/>
                  <a:pt x="835" y="329"/>
                  <a:pt x="852" y="354"/>
                </a:cubicBezTo>
                <a:cubicBezTo>
                  <a:pt x="836" y="328"/>
                  <a:pt x="818" y="298"/>
                  <a:pt x="802" y="272"/>
                </a:cubicBezTo>
                <a:cubicBezTo>
                  <a:pt x="807" y="271"/>
                  <a:pt x="819" y="263"/>
                  <a:pt x="823" y="262"/>
                </a:cubicBezTo>
                <a:cubicBezTo>
                  <a:pt x="826" y="261"/>
                  <a:pt x="831" y="257"/>
                  <a:pt x="833" y="253"/>
                </a:cubicBezTo>
                <a:cubicBezTo>
                  <a:pt x="834" y="254"/>
                  <a:pt x="835" y="255"/>
                  <a:pt x="836" y="255"/>
                </a:cubicBezTo>
                <a:cubicBezTo>
                  <a:pt x="838" y="256"/>
                  <a:pt x="840" y="255"/>
                  <a:pt x="840" y="255"/>
                </a:cubicBezTo>
                <a:cubicBezTo>
                  <a:pt x="840" y="254"/>
                  <a:pt x="841" y="254"/>
                  <a:pt x="841" y="254"/>
                </a:cubicBezTo>
                <a:cubicBezTo>
                  <a:pt x="842" y="254"/>
                  <a:pt x="841" y="247"/>
                  <a:pt x="841" y="245"/>
                </a:cubicBezTo>
                <a:cubicBezTo>
                  <a:pt x="840" y="244"/>
                  <a:pt x="839" y="243"/>
                  <a:pt x="837" y="242"/>
                </a:cubicBezTo>
                <a:cubicBezTo>
                  <a:pt x="837" y="242"/>
                  <a:pt x="836" y="243"/>
                  <a:pt x="836" y="243"/>
                </a:cubicBezTo>
                <a:cubicBezTo>
                  <a:pt x="835" y="242"/>
                  <a:pt x="835" y="241"/>
                  <a:pt x="834" y="241"/>
                </a:cubicBezTo>
                <a:cubicBezTo>
                  <a:pt x="834" y="240"/>
                  <a:pt x="828" y="240"/>
                  <a:pt x="827" y="240"/>
                </a:cubicBezTo>
                <a:cubicBezTo>
                  <a:pt x="826" y="240"/>
                  <a:pt x="825" y="248"/>
                  <a:pt x="825" y="248"/>
                </a:cubicBezTo>
                <a:cubicBezTo>
                  <a:pt x="826" y="248"/>
                  <a:pt x="818" y="249"/>
                  <a:pt x="817" y="248"/>
                </a:cubicBezTo>
                <a:cubicBezTo>
                  <a:pt x="816" y="247"/>
                  <a:pt x="816" y="248"/>
                  <a:pt x="817" y="250"/>
                </a:cubicBezTo>
                <a:cubicBezTo>
                  <a:pt x="817" y="251"/>
                  <a:pt x="804" y="265"/>
                  <a:pt x="801" y="270"/>
                </a:cubicBezTo>
                <a:cubicBezTo>
                  <a:pt x="797" y="262"/>
                  <a:pt x="792" y="255"/>
                  <a:pt x="788" y="248"/>
                </a:cubicBezTo>
                <a:cubicBezTo>
                  <a:pt x="788" y="247"/>
                  <a:pt x="789" y="247"/>
                  <a:pt x="789" y="247"/>
                </a:cubicBezTo>
                <a:cubicBezTo>
                  <a:pt x="790" y="246"/>
                  <a:pt x="788" y="240"/>
                  <a:pt x="788" y="239"/>
                </a:cubicBezTo>
                <a:cubicBezTo>
                  <a:pt x="788" y="239"/>
                  <a:pt x="784" y="239"/>
                  <a:pt x="783" y="240"/>
                </a:cubicBezTo>
                <a:cubicBezTo>
                  <a:pt x="780" y="235"/>
                  <a:pt x="777" y="230"/>
                  <a:pt x="775" y="226"/>
                </a:cubicBezTo>
                <a:cubicBezTo>
                  <a:pt x="775" y="225"/>
                  <a:pt x="775" y="225"/>
                  <a:pt x="774" y="224"/>
                </a:cubicBezTo>
                <a:cubicBezTo>
                  <a:pt x="790" y="217"/>
                  <a:pt x="802" y="213"/>
                  <a:pt x="805" y="212"/>
                </a:cubicBezTo>
                <a:cubicBezTo>
                  <a:pt x="807" y="212"/>
                  <a:pt x="808" y="212"/>
                  <a:pt x="811" y="211"/>
                </a:cubicBezTo>
                <a:cubicBezTo>
                  <a:pt x="811" y="217"/>
                  <a:pt x="815" y="238"/>
                  <a:pt x="817" y="238"/>
                </a:cubicBezTo>
                <a:cubicBezTo>
                  <a:pt x="819" y="238"/>
                  <a:pt x="824" y="222"/>
                  <a:pt x="825" y="216"/>
                </a:cubicBezTo>
                <a:cubicBezTo>
                  <a:pt x="825" y="215"/>
                  <a:pt x="825" y="215"/>
                  <a:pt x="825" y="215"/>
                </a:cubicBezTo>
                <a:cubicBezTo>
                  <a:pt x="825" y="214"/>
                  <a:pt x="825" y="214"/>
                  <a:pt x="824" y="213"/>
                </a:cubicBezTo>
                <a:cubicBezTo>
                  <a:pt x="824" y="212"/>
                  <a:pt x="823" y="212"/>
                  <a:pt x="823" y="211"/>
                </a:cubicBezTo>
                <a:cubicBezTo>
                  <a:pt x="822" y="210"/>
                  <a:pt x="819" y="208"/>
                  <a:pt x="817" y="207"/>
                </a:cubicBezTo>
                <a:cubicBezTo>
                  <a:pt x="821" y="204"/>
                  <a:pt x="826" y="201"/>
                  <a:pt x="830" y="198"/>
                </a:cubicBezTo>
                <a:cubicBezTo>
                  <a:pt x="831" y="198"/>
                  <a:pt x="831" y="198"/>
                  <a:pt x="831" y="198"/>
                </a:cubicBezTo>
                <a:cubicBezTo>
                  <a:pt x="831" y="198"/>
                  <a:pt x="831" y="198"/>
                  <a:pt x="832" y="197"/>
                </a:cubicBezTo>
                <a:cubicBezTo>
                  <a:pt x="834" y="196"/>
                  <a:pt x="835" y="195"/>
                  <a:pt x="834" y="197"/>
                </a:cubicBezTo>
                <a:cubicBezTo>
                  <a:pt x="834" y="197"/>
                  <a:pt x="834" y="197"/>
                  <a:pt x="834" y="197"/>
                </a:cubicBezTo>
                <a:cubicBezTo>
                  <a:pt x="834" y="198"/>
                  <a:pt x="836" y="197"/>
                  <a:pt x="838" y="196"/>
                </a:cubicBezTo>
                <a:cubicBezTo>
                  <a:pt x="841" y="195"/>
                  <a:pt x="842" y="194"/>
                  <a:pt x="843" y="193"/>
                </a:cubicBezTo>
                <a:cubicBezTo>
                  <a:pt x="844" y="192"/>
                  <a:pt x="841" y="188"/>
                  <a:pt x="839" y="186"/>
                </a:cubicBezTo>
                <a:cubicBezTo>
                  <a:pt x="842" y="184"/>
                  <a:pt x="844" y="182"/>
                  <a:pt x="846" y="181"/>
                </a:cubicBezTo>
                <a:cubicBezTo>
                  <a:pt x="846" y="181"/>
                  <a:pt x="846" y="181"/>
                  <a:pt x="846" y="181"/>
                </a:cubicBezTo>
                <a:cubicBezTo>
                  <a:pt x="846" y="181"/>
                  <a:pt x="846" y="181"/>
                  <a:pt x="846" y="181"/>
                </a:cubicBezTo>
                <a:cubicBezTo>
                  <a:pt x="846" y="181"/>
                  <a:pt x="847" y="180"/>
                  <a:pt x="848" y="180"/>
                </a:cubicBezTo>
                <a:cubicBezTo>
                  <a:pt x="848" y="180"/>
                  <a:pt x="849" y="179"/>
                  <a:pt x="851" y="178"/>
                </a:cubicBezTo>
                <a:cubicBezTo>
                  <a:pt x="853" y="178"/>
                  <a:pt x="854" y="179"/>
                  <a:pt x="854" y="179"/>
                </a:cubicBezTo>
                <a:cubicBezTo>
                  <a:pt x="855" y="179"/>
                  <a:pt x="858" y="174"/>
                  <a:pt x="858" y="173"/>
                </a:cubicBezTo>
                <a:cubicBezTo>
                  <a:pt x="858" y="173"/>
                  <a:pt x="858" y="173"/>
                  <a:pt x="858" y="172"/>
                </a:cubicBezTo>
                <a:cubicBezTo>
                  <a:pt x="861" y="170"/>
                  <a:pt x="865" y="168"/>
                  <a:pt x="868" y="165"/>
                </a:cubicBezTo>
                <a:cubicBezTo>
                  <a:pt x="868" y="165"/>
                  <a:pt x="868" y="166"/>
                  <a:pt x="868" y="166"/>
                </a:cubicBezTo>
                <a:cubicBezTo>
                  <a:pt x="868" y="166"/>
                  <a:pt x="868" y="167"/>
                  <a:pt x="868" y="167"/>
                </a:cubicBezTo>
                <a:cubicBezTo>
                  <a:pt x="868" y="167"/>
                  <a:pt x="868" y="167"/>
                  <a:pt x="868" y="166"/>
                </a:cubicBezTo>
                <a:cubicBezTo>
                  <a:pt x="868" y="166"/>
                  <a:pt x="869" y="166"/>
                  <a:pt x="869" y="166"/>
                </a:cubicBezTo>
                <a:cubicBezTo>
                  <a:pt x="868" y="169"/>
                  <a:pt x="867" y="173"/>
                  <a:pt x="867" y="174"/>
                </a:cubicBezTo>
                <a:cubicBezTo>
                  <a:pt x="867" y="174"/>
                  <a:pt x="867" y="176"/>
                  <a:pt x="867" y="178"/>
                </a:cubicBezTo>
                <a:cubicBezTo>
                  <a:pt x="867" y="178"/>
                  <a:pt x="867" y="178"/>
                  <a:pt x="866" y="178"/>
                </a:cubicBezTo>
                <a:cubicBezTo>
                  <a:pt x="865" y="178"/>
                  <a:pt x="863" y="182"/>
                  <a:pt x="864" y="183"/>
                </a:cubicBezTo>
                <a:cubicBezTo>
                  <a:pt x="864" y="184"/>
                  <a:pt x="866" y="185"/>
                  <a:pt x="867" y="185"/>
                </a:cubicBezTo>
                <a:cubicBezTo>
                  <a:pt x="867" y="186"/>
                  <a:pt x="867" y="188"/>
                  <a:pt x="866" y="189"/>
                </a:cubicBezTo>
                <a:cubicBezTo>
                  <a:pt x="866" y="191"/>
                  <a:pt x="869" y="196"/>
                  <a:pt x="869" y="198"/>
                </a:cubicBezTo>
                <a:cubicBezTo>
                  <a:pt x="870" y="200"/>
                  <a:pt x="872" y="202"/>
                  <a:pt x="873" y="203"/>
                </a:cubicBezTo>
                <a:cubicBezTo>
                  <a:pt x="873" y="203"/>
                  <a:pt x="874" y="200"/>
                  <a:pt x="876" y="196"/>
                </a:cubicBezTo>
                <a:cubicBezTo>
                  <a:pt x="878" y="196"/>
                  <a:pt x="880" y="197"/>
                  <a:pt x="881" y="196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2" y="197"/>
                  <a:pt x="883" y="198"/>
                  <a:pt x="884" y="198"/>
                </a:cubicBezTo>
                <a:cubicBezTo>
                  <a:pt x="885" y="199"/>
                  <a:pt x="885" y="200"/>
                  <a:pt x="885" y="201"/>
                </a:cubicBezTo>
                <a:cubicBezTo>
                  <a:pt x="885" y="202"/>
                  <a:pt x="886" y="201"/>
                  <a:pt x="887" y="198"/>
                </a:cubicBezTo>
                <a:cubicBezTo>
                  <a:pt x="888" y="198"/>
                  <a:pt x="890" y="197"/>
                  <a:pt x="891" y="196"/>
                </a:cubicBezTo>
                <a:cubicBezTo>
                  <a:pt x="891" y="194"/>
                  <a:pt x="899" y="199"/>
                  <a:pt x="903" y="200"/>
                </a:cubicBezTo>
                <a:cubicBezTo>
                  <a:pt x="906" y="201"/>
                  <a:pt x="911" y="200"/>
                  <a:pt x="911" y="199"/>
                </a:cubicBezTo>
                <a:cubicBezTo>
                  <a:pt x="910" y="197"/>
                  <a:pt x="913" y="195"/>
                  <a:pt x="914" y="196"/>
                </a:cubicBezTo>
                <a:cubicBezTo>
                  <a:pt x="915" y="197"/>
                  <a:pt x="918" y="195"/>
                  <a:pt x="918" y="194"/>
                </a:cubicBezTo>
                <a:cubicBezTo>
                  <a:pt x="919" y="193"/>
                  <a:pt x="921" y="192"/>
                  <a:pt x="921" y="193"/>
                </a:cubicBezTo>
                <a:cubicBezTo>
                  <a:pt x="922" y="194"/>
                  <a:pt x="923" y="193"/>
                  <a:pt x="923" y="192"/>
                </a:cubicBezTo>
                <a:cubicBezTo>
                  <a:pt x="923" y="192"/>
                  <a:pt x="923" y="192"/>
                  <a:pt x="923" y="192"/>
                </a:cubicBezTo>
                <a:cubicBezTo>
                  <a:pt x="923" y="192"/>
                  <a:pt x="924" y="192"/>
                  <a:pt x="925" y="191"/>
                </a:cubicBezTo>
                <a:cubicBezTo>
                  <a:pt x="928" y="189"/>
                  <a:pt x="930" y="187"/>
                  <a:pt x="931" y="186"/>
                </a:cubicBezTo>
                <a:cubicBezTo>
                  <a:pt x="932" y="186"/>
                  <a:pt x="932" y="187"/>
                  <a:pt x="932" y="187"/>
                </a:cubicBezTo>
                <a:cubicBezTo>
                  <a:pt x="932" y="188"/>
                  <a:pt x="933" y="187"/>
                  <a:pt x="933" y="186"/>
                </a:cubicBezTo>
                <a:cubicBezTo>
                  <a:pt x="933" y="186"/>
                  <a:pt x="933" y="186"/>
                  <a:pt x="933" y="185"/>
                </a:cubicBezTo>
                <a:cubicBezTo>
                  <a:pt x="933" y="185"/>
                  <a:pt x="934" y="185"/>
                  <a:pt x="935" y="185"/>
                </a:cubicBezTo>
                <a:cubicBezTo>
                  <a:pt x="941" y="191"/>
                  <a:pt x="942" y="193"/>
                  <a:pt x="944" y="195"/>
                </a:cubicBezTo>
                <a:cubicBezTo>
                  <a:pt x="945" y="195"/>
                  <a:pt x="945" y="196"/>
                  <a:pt x="946" y="197"/>
                </a:cubicBezTo>
                <a:cubicBezTo>
                  <a:pt x="944" y="200"/>
                  <a:pt x="942" y="204"/>
                  <a:pt x="941" y="208"/>
                </a:cubicBezTo>
                <a:cubicBezTo>
                  <a:pt x="939" y="205"/>
                  <a:pt x="937" y="202"/>
                  <a:pt x="935" y="201"/>
                </a:cubicBezTo>
                <a:cubicBezTo>
                  <a:pt x="931" y="199"/>
                  <a:pt x="928" y="198"/>
                  <a:pt x="928" y="198"/>
                </a:cubicBezTo>
                <a:cubicBezTo>
                  <a:pt x="927" y="199"/>
                  <a:pt x="926" y="199"/>
                  <a:pt x="926" y="198"/>
                </a:cubicBezTo>
                <a:cubicBezTo>
                  <a:pt x="925" y="198"/>
                  <a:pt x="921" y="204"/>
                  <a:pt x="921" y="205"/>
                </a:cubicBezTo>
                <a:cubicBezTo>
                  <a:pt x="920" y="206"/>
                  <a:pt x="918" y="209"/>
                  <a:pt x="917" y="209"/>
                </a:cubicBezTo>
                <a:cubicBezTo>
                  <a:pt x="916" y="210"/>
                  <a:pt x="922" y="216"/>
                  <a:pt x="925" y="217"/>
                </a:cubicBezTo>
                <a:cubicBezTo>
                  <a:pt x="926" y="218"/>
                  <a:pt x="927" y="218"/>
                  <a:pt x="927" y="218"/>
                </a:cubicBezTo>
                <a:cubicBezTo>
                  <a:pt x="926" y="218"/>
                  <a:pt x="926" y="219"/>
                  <a:pt x="925" y="220"/>
                </a:cubicBezTo>
                <a:cubicBezTo>
                  <a:pt x="924" y="222"/>
                  <a:pt x="923" y="223"/>
                  <a:pt x="922" y="224"/>
                </a:cubicBezTo>
                <a:cubicBezTo>
                  <a:pt x="920" y="225"/>
                  <a:pt x="918" y="225"/>
                  <a:pt x="916" y="226"/>
                </a:cubicBezTo>
                <a:cubicBezTo>
                  <a:pt x="915" y="225"/>
                  <a:pt x="914" y="225"/>
                  <a:pt x="913" y="226"/>
                </a:cubicBezTo>
                <a:cubicBezTo>
                  <a:pt x="909" y="226"/>
                  <a:pt x="906" y="226"/>
                  <a:pt x="906" y="226"/>
                </a:cubicBezTo>
                <a:cubicBezTo>
                  <a:pt x="905" y="225"/>
                  <a:pt x="904" y="227"/>
                  <a:pt x="904" y="229"/>
                </a:cubicBezTo>
                <a:cubicBezTo>
                  <a:pt x="904" y="229"/>
                  <a:pt x="908" y="229"/>
                  <a:pt x="912" y="227"/>
                </a:cubicBezTo>
                <a:cubicBezTo>
                  <a:pt x="912" y="228"/>
                  <a:pt x="912" y="229"/>
                  <a:pt x="912" y="229"/>
                </a:cubicBezTo>
                <a:cubicBezTo>
                  <a:pt x="912" y="231"/>
                  <a:pt x="910" y="238"/>
                  <a:pt x="909" y="239"/>
                </a:cubicBezTo>
                <a:cubicBezTo>
                  <a:pt x="907" y="240"/>
                  <a:pt x="906" y="241"/>
                  <a:pt x="906" y="242"/>
                </a:cubicBezTo>
                <a:cubicBezTo>
                  <a:pt x="907" y="242"/>
                  <a:pt x="907" y="242"/>
                  <a:pt x="906" y="243"/>
                </a:cubicBezTo>
                <a:cubicBezTo>
                  <a:pt x="906" y="243"/>
                  <a:pt x="915" y="247"/>
                  <a:pt x="917" y="247"/>
                </a:cubicBezTo>
                <a:cubicBezTo>
                  <a:pt x="919" y="248"/>
                  <a:pt x="921" y="248"/>
                  <a:pt x="922" y="247"/>
                </a:cubicBezTo>
                <a:cubicBezTo>
                  <a:pt x="922" y="247"/>
                  <a:pt x="921" y="239"/>
                  <a:pt x="920" y="237"/>
                </a:cubicBezTo>
                <a:cubicBezTo>
                  <a:pt x="920" y="235"/>
                  <a:pt x="918" y="229"/>
                  <a:pt x="916" y="226"/>
                </a:cubicBezTo>
                <a:cubicBezTo>
                  <a:pt x="916" y="226"/>
                  <a:pt x="916" y="226"/>
                  <a:pt x="916" y="226"/>
                </a:cubicBezTo>
                <a:cubicBezTo>
                  <a:pt x="917" y="226"/>
                  <a:pt x="919" y="226"/>
                  <a:pt x="921" y="226"/>
                </a:cubicBezTo>
                <a:cubicBezTo>
                  <a:pt x="921" y="226"/>
                  <a:pt x="921" y="226"/>
                  <a:pt x="921" y="226"/>
                </a:cubicBezTo>
                <a:cubicBezTo>
                  <a:pt x="922" y="226"/>
                  <a:pt x="922" y="226"/>
                  <a:pt x="923" y="226"/>
                </a:cubicBezTo>
                <a:cubicBezTo>
                  <a:pt x="923" y="226"/>
                  <a:pt x="923" y="225"/>
                  <a:pt x="923" y="225"/>
                </a:cubicBezTo>
                <a:cubicBezTo>
                  <a:pt x="927" y="225"/>
                  <a:pt x="931" y="225"/>
                  <a:pt x="935" y="224"/>
                </a:cubicBezTo>
                <a:cubicBezTo>
                  <a:pt x="937" y="224"/>
                  <a:pt x="939" y="223"/>
                  <a:pt x="940" y="222"/>
                </a:cubicBezTo>
                <a:cubicBezTo>
                  <a:pt x="944" y="226"/>
                  <a:pt x="952" y="226"/>
                  <a:pt x="952" y="225"/>
                </a:cubicBezTo>
                <a:cubicBezTo>
                  <a:pt x="952" y="224"/>
                  <a:pt x="954" y="224"/>
                  <a:pt x="956" y="225"/>
                </a:cubicBezTo>
                <a:cubicBezTo>
                  <a:pt x="953" y="228"/>
                  <a:pt x="953" y="228"/>
                  <a:pt x="957" y="225"/>
                </a:cubicBezTo>
                <a:cubicBezTo>
                  <a:pt x="961" y="227"/>
                  <a:pt x="967" y="231"/>
                  <a:pt x="970" y="235"/>
                </a:cubicBezTo>
                <a:cubicBezTo>
                  <a:pt x="970" y="235"/>
                  <a:pt x="970" y="235"/>
                  <a:pt x="970" y="235"/>
                </a:cubicBezTo>
                <a:cubicBezTo>
                  <a:pt x="970" y="236"/>
                  <a:pt x="970" y="236"/>
                  <a:pt x="971" y="237"/>
                </a:cubicBezTo>
                <a:cubicBezTo>
                  <a:pt x="971" y="237"/>
                  <a:pt x="971" y="238"/>
                  <a:pt x="972" y="239"/>
                </a:cubicBezTo>
                <a:cubicBezTo>
                  <a:pt x="969" y="249"/>
                  <a:pt x="966" y="261"/>
                  <a:pt x="963" y="273"/>
                </a:cubicBezTo>
                <a:cubicBezTo>
                  <a:pt x="962" y="271"/>
                  <a:pt x="961" y="270"/>
                  <a:pt x="960" y="269"/>
                </a:cubicBezTo>
                <a:cubicBezTo>
                  <a:pt x="959" y="268"/>
                  <a:pt x="953" y="269"/>
                  <a:pt x="952" y="270"/>
                </a:cubicBezTo>
                <a:cubicBezTo>
                  <a:pt x="951" y="271"/>
                  <a:pt x="953" y="274"/>
                  <a:pt x="956" y="277"/>
                </a:cubicBezTo>
                <a:cubicBezTo>
                  <a:pt x="958" y="278"/>
                  <a:pt x="960" y="279"/>
                  <a:pt x="962" y="279"/>
                </a:cubicBezTo>
                <a:cubicBezTo>
                  <a:pt x="954" y="308"/>
                  <a:pt x="946" y="339"/>
                  <a:pt x="939" y="358"/>
                </a:cubicBezTo>
                <a:cubicBezTo>
                  <a:pt x="923" y="404"/>
                  <a:pt x="951" y="328"/>
                  <a:pt x="965" y="286"/>
                </a:cubicBezTo>
                <a:cubicBezTo>
                  <a:pt x="969" y="275"/>
                  <a:pt x="973" y="265"/>
                  <a:pt x="978" y="257"/>
                </a:cubicBezTo>
                <a:cubicBezTo>
                  <a:pt x="980" y="261"/>
                  <a:pt x="981" y="265"/>
                  <a:pt x="983" y="267"/>
                </a:cubicBezTo>
                <a:cubicBezTo>
                  <a:pt x="988" y="273"/>
                  <a:pt x="987" y="284"/>
                  <a:pt x="987" y="286"/>
                </a:cubicBezTo>
                <a:cubicBezTo>
                  <a:pt x="987" y="289"/>
                  <a:pt x="991" y="292"/>
                  <a:pt x="992" y="293"/>
                </a:cubicBezTo>
                <a:cubicBezTo>
                  <a:pt x="993" y="293"/>
                  <a:pt x="995" y="289"/>
                  <a:pt x="996" y="287"/>
                </a:cubicBezTo>
                <a:cubicBezTo>
                  <a:pt x="996" y="287"/>
                  <a:pt x="997" y="287"/>
                  <a:pt x="999" y="287"/>
                </a:cubicBezTo>
                <a:cubicBezTo>
                  <a:pt x="999" y="287"/>
                  <a:pt x="1000" y="288"/>
                  <a:pt x="1000" y="288"/>
                </a:cubicBezTo>
                <a:cubicBezTo>
                  <a:pt x="1002" y="295"/>
                  <a:pt x="1003" y="302"/>
                  <a:pt x="1004" y="303"/>
                </a:cubicBezTo>
                <a:cubicBezTo>
                  <a:pt x="1004" y="305"/>
                  <a:pt x="1007" y="308"/>
                  <a:pt x="1008" y="308"/>
                </a:cubicBezTo>
                <a:cubicBezTo>
                  <a:pt x="1009" y="309"/>
                  <a:pt x="1011" y="304"/>
                  <a:pt x="1010" y="302"/>
                </a:cubicBezTo>
                <a:cubicBezTo>
                  <a:pt x="1010" y="300"/>
                  <a:pt x="1009" y="299"/>
                  <a:pt x="1010" y="298"/>
                </a:cubicBezTo>
                <a:cubicBezTo>
                  <a:pt x="1010" y="296"/>
                  <a:pt x="1011" y="292"/>
                  <a:pt x="1013" y="288"/>
                </a:cubicBezTo>
                <a:cubicBezTo>
                  <a:pt x="1018" y="289"/>
                  <a:pt x="1023" y="288"/>
                  <a:pt x="1026" y="287"/>
                </a:cubicBezTo>
                <a:cubicBezTo>
                  <a:pt x="1030" y="284"/>
                  <a:pt x="1035" y="276"/>
                  <a:pt x="1039" y="269"/>
                </a:cubicBezTo>
                <a:cubicBezTo>
                  <a:pt x="1041" y="269"/>
                  <a:pt x="1042" y="269"/>
                  <a:pt x="1042" y="268"/>
                </a:cubicBezTo>
                <a:cubicBezTo>
                  <a:pt x="1042" y="267"/>
                  <a:pt x="1042" y="266"/>
                  <a:pt x="1042" y="265"/>
                </a:cubicBezTo>
                <a:cubicBezTo>
                  <a:pt x="1042" y="265"/>
                  <a:pt x="1043" y="265"/>
                  <a:pt x="1043" y="265"/>
                </a:cubicBezTo>
                <a:cubicBezTo>
                  <a:pt x="1044" y="266"/>
                  <a:pt x="1044" y="266"/>
                  <a:pt x="1044" y="266"/>
                </a:cubicBezTo>
                <a:cubicBezTo>
                  <a:pt x="1045" y="267"/>
                  <a:pt x="1046" y="267"/>
                  <a:pt x="1046" y="267"/>
                </a:cubicBezTo>
                <a:cubicBezTo>
                  <a:pt x="1048" y="267"/>
                  <a:pt x="1050" y="271"/>
                  <a:pt x="1052" y="275"/>
                </a:cubicBezTo>
                <a:cubicBezTo>
                  <a:pt x="1052" y="275"/>
                  <a:pt x="1052" y="275"/>
                  <a:pt x="1052" y="276"/>
                </a:cubicBezTo>
                <a:cubicBezTo>
                  <a:pt x="1053" y="276"/>
                  <a:pt x="1054" y="276"/>
                  <a:pt x="1055" y="277"/>
                </a:cubicBezTo>
                <a:cubicBezTo>
                  <a:pt x="1055" y="278"/>
                  <a:pt x="1058" y="281"/>
                  <a:pt x="1059" y="283"/>
                </a:cubicBezTo>
                <a:cubicBezTo>
                  <a:pt x="1059" y="283"/>
                  <a:pt x="1059" y="283"/>
                  <a:pt x="1059" y="283"/>
                </a:cubicBezTo>
                <a:cubicBezTo>
                  <a:pt x="1058" y="283"/>
                  <a:pt x="1058" y="283"/>
                  <a:pt x="1058" y="283"/>
                </a:cubicBezTo>
                <a:cubicBezTo>
                  <a:pt x="1057" y="284"/>
                  <a:pt x="1057" y="284"/>
                  <a:pt x="1058" y="285"/>
                </a:cubicBezTo>
                <a:cubicBezTo>
                  <a:pt x="1058" y="285"/>
                  <a:pt x="1058" y="285"/>
                  <a:pt x="1058" y="285"/>
                </a:cubicBezTo>
                <a:cubicBezTo>
                  <a:pt x="1058" y="285"/>
                  <a:pt x="1058" y="286"/>
                  <a:pt x="1057" y="287"/>
                </a:cubicBezTo>
                <a:cubicBezTo>
                  <a:pt x="1056" y="288"/>
                  <a:pt x="1057" y="289"/>
                  <a:pt x="1058" y="290"/>
                </a:cubicBezTo>
                <a:cubicBezTo>
                  <a:pt x="1059" y="291"/>
                  <a:pt x="1060" y="291"/>
                  <a:pt x="1061" y="291"/>
                </a:cubicBezTo>
                <a:cubicBezTo>
                  <a:pt x="1061" y="291"/>
                  <a:pt x="1062" y="292"/>
                  <a:pt x="1064" y="294"/>
                </a:cubicBezTo>
                <a:cubicBezTo>
                  <a:pt x="1067" y="298"/>
                  <a:pt x="1069" y="301"/>
                  <a:pt x="1072" y="304"/>
                </a:cubicBezTo>
                <a:cubicBezTo>
                  <a:pt x="1073" y="305"/>
                  <a:pt x="1075" y="305"/>
                  <a:pt x="1076" y="306"/>
                </a:cubicBezTo>
                <a:cubicBezTo>
                  <a:pt x="1075" y="307"/>
                  <a:pt x="1074" y="308"/>
                  <a:pt x="1073" y="310"/>
                </a:cubicBezTo>
                <a:cubicBezTo>
                  <a:pt x="1070" y="306"/>
                  <a:pt x="1065" y="303"/>
                  <a:pt x="1060" y="301"/>
                </a:cubicBezTo>
                <a:cubicBezTo>
                  <a:pt x="1051" y="298"/>
                  <a:pt x="1043" y="297"/>
                  <a:pt x="1037" y="297"/>
                </a:cubicBezTo>
                <a:cubicBezTo>
                  <a:pt x="1033" y="293"/>
                  <a:pt x="1025" y="288"/>
                  <a:pt x="1024" y="289"/>
                </a:cubicBezTo>
                <a:cubicBezTo>
                  <a:pt x="1024" y="290"/>
                  <a:pt x="1027" y="295"/>
                  <a:pt x="1031" y="298"/>
                </a:cubicBezTo>
                <a:cubicBezTo>
                  <a:pt x="1030" y="299"/>
                  <a:pt x="1030" y="300"/>
                  <a:pt x="1030" y="301"/>
                </a:cubicBezTo>
                <a:cubicBezTo>
                  <a:pt x="1032" y="303"/>
                  <a:pt x="1035" y="306"/>
                  <a:pt x="1039" y="309"/>
                </a:cubicBezTo>
                <a:cubicBezTo>
                  <a:pt x="1038" y="309"/>
                  <a:pt x="1038" y="309"/>
                  <a:pt x="1038" y="310"/>
                </a:cubicBezTo>
                <a:cubicBezTo>
                  <a:pt x="1037" y="310"/>
                  <a:pt x="1036" y="311"/>
                  <a:pt x="1037" y="311"/>
                </a:cubicBezTo>
                <a:cubicBezTo>
                  <a:pt x="1038" y="312"/>
                  <a:pt x="1039" y="313"/>
                  <a:pt x="1040" y="314"/>
                </a:cubicBezTo>
                <a:cubicBezTo>
                  <a:pt x="1040" y="314"/>
                  <a:pt x="1040" y="314"/>
                  <a:pt x="1042" y="314"/>
                </a:cubicBezTo>
                <a:cubicBezTo>
                  <a:pt x="1044" y="314"/>
                  <a:pt x="1039" y="316"/>
                  <a:pt x="1038" y="315"/>
                </a:cubicBezTo>
                <a:cubicBezTo>
                  <a:pt x="1037" y="314"/>
                  <a:pt x="1034" y="314"/>
                  <a:pt x="1032" y="316"/>
                </a:cubicBezTo>
                <a:cubicBezTo>
                  <a:pt x="1031" y="317"/>
                  <a:pt x="1030" y="321"/>
                  <a:pt x="1030" y="323"/>
                </a:cubicBezTo>
                <a:cubicBezTo>
                  <a:pt x="1030" y="326"/>
                  <a:pt x="1030" y="326"/>
                  <a:pt x="1030" y="326"/>
                </a:cubicBezTo>
                <a:cubicBezTo>
                  <a:pt x="1030" y="326"/>
                  <a:pt x="1030" y="327"/>
                  <a:pt x="1030" y="327"/>
                </a:cubicBezTo>
                <a:cubicBezTo>
                  <a:pt x="1032" y="326"/>
                  <a:pt x="1034" y="326"/>
                  <a:pt x="1035" y="326"/>
                </a:cubicBezTo>
                <a:cubicBezTo>
                  <a:pt x="1035" y="326"/>
                  <a:pt x="1036" y="327"/>
                  <a:pt x="1036" y="327"/>
                </a:cubicBezTo>
                <a:cubicBezTo>
                  <a:pt x="1034" y="329"/>
                  <a:pt x="1033" y="332"/>
                  <a:pt x="1032" y="335"/>
                </a:cubicBezTo>
                <a:cubicBezTo>
                  <a:pt x="1031" y="335"/>
                  <a:pt x="1031" y="335"/>
                  <a:pt x="1031" y="335"/>
                </a:cubicBezTo>
                <a:cubicBezTo>
                  <a:pt x="1030" y="335"/>
                  <a:pt x="1030" y="335"/>
                  <a:pt x="1030" y="335"/>
                </a:cubicBezTo>
                <a:cubicBezTo>
                  <a:pt x="1030" y="334"/>
                  <a:pt x="1030" y="334"/>
                  <a:pt x="1029" y="334"/>
                </a:cubicBezTo>
                <a:cubicBezTo>
                  <a:pt x="1029" y="334"/>
                  <a:pt x="1029" y="335"/>
                  <a:pt x="1029" y="335"/>
                </a:cubicBezTo>
                <a:cubicBezTo>
                  <a:pt x="1029" y="335"/>
                  <a:pt x="1029" y="335"/>
                  <a:pt x="1028" y="335"/>
                </a:cubicBezTo>
                <a:cubicBezTo>
                  <a:pt x="1028" y="335"/>
                  <a:pt x="1028" y="335"/>
                  <a:pt x="1028" y="335"/>
                </a:cubicBezTo>
                <a:cubicBezTo>
                  <a:pt x="1028" y="335"/>
                  <a:pt x="1028" y="335"/>
                  <a:pt x="1028" y="335"/>
                </a:cubicBezTo>
                <a:cubicBezTo>
                  <a:pt x="1031" y="337"/>
                  <a:pt x="1033" y="338"/>
                  <a:pt x="1035" y="340"/>
                </a:cubicBezTo>
                <a:cubicBezTo>
                  <a:pt x="1036" y="341"/>
                  <a:pt x="1036" y="341"/>
                  <a:pt x="1036" y="341"/>
                </a:cubicBezTo>
                <a:cubicBezTo>
                  <a:pt x="1039" y="344"/>
                  <a:pt x="1039" y="344"/>
                  <a:pt x="1040" y="344"/>
                </a:cubicBezTo>
                <a:cubicBezTo>
                  <a:pt x="1041" y="345"/>
                  <a:pt x="1041" y="345"/>
                  <a:pt x="1042" y="345"/>
                </a:cubicBezTo>
                <a:cubicBezTo>
                  <a:pt x="1042" y="346"/>
                  <a:pt x="1043" y="346"/>
                  <a:pt x="1044" y="345"/>
                </a:cubicBezTo>
                <a:cubicBezTo>
                  <a:pt x="1044" y="345"/>
                  <a:pt x="1045" y="345"/>
                  <a:pt x="1047" y="346"/>
                </a:cubicBezTo>
                <a:cubicBezTo>
                  <a:pt x="1047" y="346"/>
                  <a:pt x="1047" y="346"/>
                  <a:pt x="1047" y="346"/>
                </a:cubicBezTo>
                <a:cubicBezTo>
                  <a:pt x="1048" y="346"/>
                  <a:pt x="1049" y="346"/>
                  <a:pt x="1049" y="346"/>
                </a:cubicBezTo>
                <a:cubicBezTo>
                  <a:pt x="1049" y="345"/>
                  <a:pt x="1053" y="343"/>
                  <a:pt x="1058" y="342"/>
                </a:cubicBezTo>
                <a:cubicBezTo>
                  <a:pt x="1058" y="342"/>
                  <a:pt x="1058" y="342"/>
                  <a:pt x="1061" y="339"/>
                </a:cubicBezTo>
                <a:cubicBezTo>
                  <a:pt x="1063" y="336"/>
                  <a:pt x="1065" y="334"/>
                  <a:pt x="1066" y="332"/>
                </a:cubicBezTo>
                <a:cubicBezTo>
                  <a:pt x="1066" y="331"/>
                  <a:pt x="1066" y="331"/>
                  <a:pt x="1066" y="331"/>
                </a:cubicBezTo>
                <a:cubicBezTo>
                  <a:pt x="1068" y="339"/>
                  <a:pt x="1079" y="340"/>
                  <a:pt x="1086" y="337"/>
                </a:cubicBezTo>
                <a:cubicBezTo>
                  <a:pt x="1086" y="338"/>
                  <a:pt x="1086" y="338"/>
                  <a:pt x="1087" y="338"/>
                </a:cubicBezTo>
                <a:cubicBezTo>
                  <a:pt x="1088" y="339"/>
                  <a:pt x="1090" y="339"/>
                  <a:pt x="1090" y="338"/>
                </a:cubicBezTo>
                <a:cubicBezTo>
                  <a:pt x="1091" y="338"/>
                  <a:pt x="1090" y="337"/>
                  <a:pt x="1089" y="336"/>
                </a:cubicBezTo>
                <a:cubicBezTo>
                  <a:pt x="1096" y="331"/>
                  <a:pt x="1098" y="321"/>
                  <a:pt x="1079" y="307"/>
                </a:cubicBezTo>
                <a:cubicBezTo>
                  <a:pt x="1079" y="307"/>
                  <a:pt x="1080" y="307"/>
                  <a:pt x="1080" y="306"/>
                </a:cubicBezTo>
                <a:cubicBezTo>
                  <a:pt x="1081" y="306"/>
                  <a:pt x="1079" y="300"/>
                  <a:pt x="1077" y="293"/>
                </a:cubicBezTo>
                <a:cubicBezTo>
                  <a:pt x="1080" y="297"/>
                  <a:pt x="1082" y="299"/>
                  <a:pt x="1082" y="300"/>
                </a:cubicBezTo>
                <a:cubicBezTo>
                  <a:pt x="1083" y="303"/>
                  <a:pt x="1092" y="307"/>
                  <a:pt x="1098" y="309"/>
                </a:cubicBezTo>
                <a:cubicBezTo>
                  <a:pt x="1097" y="327"/>
                  <a:pt x="1095" y="346"/>
                  <a:pt x="1094" y="362"/>
                </a:cubicBezTo>
                <a:cubicBezTo>
                  <a:pt x="1085" y="356"/>
                  <a:pt x="1078" y="356"/>
                  <a:pt x="1076" y="360"/>
                </a:cubicBezTo>
                <a:cubicBezTo>
                  <a:pt x="1081" y="368"/>
                  <a:pt x="1087" y="373"/>
                  <a:pt x="1093" y="374"/>
                </a:cubicBezTo>
                <a:cubicBezTo>
                  <a:pt x="1092" y="377"/>
                  <a:pt x="1092" y="380"/>
                  <a:pt x="1092" y="383"/>
                </a:cubicBezTo>
                <a:cubicBezTo>
                  <a:pt x="1065" y="364"/>
                  <a:pt x="1040" y="347"/>
                  <a:pt x="1021" y="333"/>
                </a:cubicBezTo>
                <a:cubicBezTo>
                  <a:pt x="953" y="283"/>
                  <a:pt x="1018" y="332"/>
                  <a:pt x="1091" y="386"/>
                </a:cubicBezTo>
                <a:cubicBezTo>
                  <a:pt x="1091" y="389"/>
                  <a:pt x="1090" y="391"/>
                  <a:pt x="1090" y="394"/>
                </a:cubicBezTo>
                <a:cubicBezTo>
                  <a:pt x="1084" y="393"/>
                  <a:pt x="1078" y="392"/>
                  <a:pt x="1072" y="392"/>
                </a:cubicBezTo>
                <a:cubicBezTo>
                  <a:pt x="1071" y="392"/>
                  <a:pt x="1071" y="391"/>
                  <a:pt x="1070" y="391"/>
                </a:cubicBezTo>
                <a:cubicBezTo>
                  <a:pt x="1069" y="390"/>
                  <a:pt x="1060" y="389"/>
                  <a:pt x="1061" y="390"/>
                </a:cubicBezTo>
                <a:cubicBezTo>
                  <a:pt x="1061" y="390"/>
                  <a:pt x="1061" y="390"/>
                  <a:pt x="1061" y="390"/>
                </a:cubicBezTo>
                <a:cubicBezTo>
                  <a:pt x="1060" y="390"/>
                  <a:pt x="1059" y="394"/>
                  <a:pt x="1059" y="399"/>
                </a:cubicBezTo>
                <a:cubicBezTo>
                  <a:pt x="1059" y="399"/>
                  <a:pt x="1059" y="399"/>
                  <a:pt x="1059" y="400"/>
                </a:cubicBezTo>
                <a:cubicBezTo>
                  <a:pt x="1060" y="401"/>
                  <a:pt x="1060" y="402"/>
                  <a:pt x="1059" y="401"/>
                </a:cubicBezTo>
                <a:cubicBezTo>
                  <a:pt x="1058" y="401"/>
                  <a:pt x="1052" y="406"/>
                  <a:pt x="1052" y="406"/>
                </a:cubicBezTo>
                <a:cubicBezTo>
                  <a:pt x="1053" y="406"/>
                  <a:pt x="1053" y="406"/>
                  <a:pt x="1053" y="406"/>
                </a:cubicBezTo>
                <a:cubicBezTo>
                  <a:pt x="1053" y="406"/>
                  <a:pt x="1054" y="406"/>
                  <a:pt x="1055" y="407"/>
                </a:cubicBezTo>
                <a:cubicBezTo>
                  <a:pt x="1055" y="407"/>
                  <a:pt x="1055" y="407"/>
                  <a:pt x="1055" y="408"/>
                </a:cubicBezTo>
                <a:cubicBezTo>
                  <a:pt x="1055" y="408"/>
                  <a:pt x="1055" y="408"/>
                  <a:pt x="1055" y="408"/>
                </a:cubicBezTo>
                <a:cubicBezTo>
                  <a:pt x="1055" y="409"/>
                  <a:pt x="1055" y="411"/>
                  <a:pt x="1055" y="413"/>
                </a:cubicBezTo>
                <a:cubicBezTo>
                  <a:pt x="1055" y="413"/>
                  <a:pt x="1055" y="413"/>
                  <a:pt x="1055" y="413"/>
                </a:cubicBezTo>
                <a:cubicBezTo>
                  <a:pt x="1054" y="413"/>
                  <a:pt x="1049" y="416"/>
                  <a:pt x="1048" y="416"/>
                </a:cubicBezTo>
                <a:cubicBezTo>
                  <a:pt x="1048" y="416"/>
                  <a:pt x="1048" y="416"/>
                  <a:pt x="1048" y="416"/>
                </a:cubicBezTo>
                <a:cubicBezTo>
                  <a:pt x="1046" y="415"/>
                  <a:pt x="1044" y="416"/>
                  <a:pt x="1042" y="416"/>
                </a:cubicBezTo>
                <a:cubicBezTo>
                  <a:pt x="1042" y="416"/>
                  <a:pt x="1042" y="416"/>
                  <a:pt x="1040" y="417"/>
                </a:cubicBezTo>
                <a:cubicBezTo>
                  <a:pt x="1037" y="418"/>
                  <a:pt x="1033" y="420"/>
                  <a:pt x="1029" y="421"/>
                </a:cubicBezTo>
                <a:cubicBezTo>
                  <a:pt x="1029" y="421"/>
                  <a:pt x="1029" y="421"/>
                  <a:pt x="1027" y="423"/>
                </a:cubicBezTo>
                <a:cubicBezTo>
                  <a:pt x="1025" y="424"/>
                  <a:pt x="1023" y="426"/>
                  <a:pt x="1023" y="427"/>
                </a:cubicBezTo>
                <a:cubicBezTo>
                  <a:pt x="1023" y="433"/>
                  <a:pt x="1027" y="440"/>
                  <a:pt x="1029" y="441"/>
                </a:cubicBezTo>
                <a:cubicBezTo>
                  <a:pt x="1030" y="441"/>
                  <a:pt x="1030" y="441"/>
                  <a:pt x="1030" y="441"/>
                </a:cubicBezTo>
                <a:cubicBezTo>
                  <a:pt x="1031" y="441"/>
                  <a:pt x="1030" y="440"/>
                  <a:pt x="1030" y="439"/>
                </a:cubicBezTo>
                <a:cubicBezTo>
                  <a:pt x="1029" y="438"/>
                  <a:pt x="1029" y="438"/>
                  <a:pt x="1029" y="436"/>
                </a:cubicBezTo>
                <a:cubicBezTo>
                  <a:pt x="1030" y="433"/>
                  <a:pt x="1030" y="430"/>
                  <a:pt x="1029" y="430"/>
                </a:cubicBezTo>
                <a:cubicBezTo>
                  <a:pt x="1027" y="429"/>
                  <a:pt x="1027" y="428"/>
                  <a:pt x="1027" y="427"/>
                </a:cubicBezTo>
                <a:cubicBezTo>
                  <a:pt x="1027" y="425"/>
                  <a:pt x="1032" y="425"/>
                  <a:pt x="1037" y="426"/>
                </a:cubicBezTo>
                <a:cubicBezTo>
                  <a:pt x="1040" y="427"/>
                  <a:pt x="1042" y="429"/>
                  <a:pt x="1045" y="431"/>
                </a:cubicBezTo>
                <a:cubicBezTo>
                  <a:pt x="1045" y="431"/>
                  <a:pt x="1045" y="431"/>
                  <a:pt x="1045" y="431"/>
                </a:cubicBezTo>
                <a:cubicBezTo>
                  <a:pt x="1046" y="430"/>
                  <a:pt x="1046" y="430"/>
                  <a:pt x="1048" y="430"/>
                </a:cubicBezTo>
                <a:cubicBezTo>
                  <a:pt x="1053" y="430"/>
                  <a:pt x="1056" y="430"/>
                  <a:pt x="1055" y="430"/>
                </a:cubicBezTo>
                <a:cubicBezTo>
                  <a:pt x="1055" y="429"/>
                  <a:pt x="1063" y="428"/>
                  <a:pt x="1073" y="426"/>
                </a:cubicBezTo>
                <a:cubicBezTo>
                  <a:pt x="1073" y="426"/>
                  <a:pt x="1073" y="426"/>
                  <a:pt x="1077" y="425"/>
                </a:cubicBezTo>
                <a:cubicBezTo>
                  <a:pt x="1081" y="425"/>
                  <a:pt x="1081" y="425"/>
                  <a:pt x="1081" y="425"/>
                </a:cubicBezTo>
                <a:cubicBezTo>
                  <a:pt x="1081" y="425"/>
                  <a:pt x="1081" y="425"/>
                  <a:pt x="1081" y="425"/>
                </a:cubicBezTo>
                <a:cubicBezTo>
                  <a:pt x="1080" y="429"/>
                  <a:pt x="1078" y="434"/>
                  <a:pt x="1077" y="438"/>
                </a:cubicBezTo>
                <a:cubicBezTo>
                  <a:pt x="1072" y="439"/>
                  <a:pt x="1064" y="441"/>
                  <a:pt x="1064" y="444"/>
                </a:cubicBezTo>
                <a:cubicBezTo>
                  <a:pt x="1063" y="445"/>
                  <a:pt x="1063" y="445"/>
                  <a:pt x="1063" y="445"/>
                </a:cubicBezTo>
                <a:cubicBezTo>
                  <a:pt x="1063" y="447"/>
                  <a:pt x="1065" y="448"/>
                  <a:pt x="1069" y="448"/>
                </a:cubicBezTo>
                <a:cubicBezTo>
                  <a:pt x="1069" y="448"/>
                  <a:pt x="1069" y="448"/>
                  <a:pt x="1070" y="449"/>
                </a:cubicBezTo>
                <a:cubicBezTo>
                  <a:pt x="1070" y="450"/>
                  <a:pt x="1070" y="450"/>
                  <a:pt x="1071" y="451"/>
                </a:cubicBezTo>
                <a:cubicBezTo>
                  <a:pt x="1071" y="451"/>
                  <a:pt x="1071" y="451"/>
                  <a:pt x="1071" y="451"/>
                </a:cubicBezTo>
                <a:cubicBezTo>
                  <a:pt x="1069" y="452"/>
                  <a:pt x="1068" y="453"/>
                  <a:pt x="1063" y="452"/>
                </a:cubicBezTo>
                <a:cubicBezTo>
                  <a:pt x="1062" y="452"/>
                  <a:pt x="1062" y="452"/>
                  <a:pt x="1062" y="452"/>
                </a:cubicBezTo>
                <a:cubicBezTo>
                  <a:pt x="1061" y="452"/>
                  <a:pt x="1059" y="454"/>
                  <a:pt x="1058" y="456"/>
                </a:cubicBezTo>
                <a:cubicBezTo>
                  <a:pt x="1058" y="456"/>
                  <a:pt x="1058" y="456"/>
                  <a:pt x="1056" y="457"/>
                </a:cubicBezTo>
                <a:cubicBezTo>
                  <a:pt x="1055" y="458"/>
                  <a:pt x="1054" y="459"/>
                  <a:pt x="1052" y="460"/>
                </a:cubicBezTo>
                <a:cubicBezTo>
                  <a:pt x="1052" y="460"/>
                  <a:pt x="1052" y="460"/>
                  <a:pt x="1052" y="461"/>
                </a:cubicBezTo>
                <a:cubicBezTo>
                  <a:pt x="1052" y="463"/>
                  <a:pt x="1051" y="465"/>
                  <a:pt x="1052" y="466"/>
                </a:cubicBezTo>
                <a:cubicBezTo>
                  <a:pt x="1053" y="468"/>
                  <a:pt x="1052" y="475"/>
                  <a:pt x="1050" y="475"/>
                </a:cubicBezTo>
                <a:cubicBezTo>
                  <a:pt x="1048" y="475"/>
                  <a:pt x="1046" y="475"/>
                  <a:pt x="1046" y="476"/>
                </a:cubicBezTo>
                <a:cubicBezTo>
                  <a:pt x="1046" y="476"/>
                  <a:pt x="1046" y="476"/>
                  <a:pt x="1046" y="476"/>
                </a:cubicBezTo>
                <a:cubicBezTo>
                  <a:pt x="1046" y="476"/>
                  <a:pt x="1046" y="476"/>
                  <a:pt x="1047" y="477"/>
                </a:cubicBezTo>
                <a:cubicBezTo>
                  <a:pt x="1047" y="477"/>
                  <a:pt x="1048" y="477"/>
                  <a:pt x="1048" y="477"/>
                </a:cubicBezTo>
                <a:cubicBezTo>
                  <a:pt x="1052" y="478"/>
                  <a:pt x="1061" y="484"/>
                  <a:pt x="1060" y="484"/>
                </a:cubicBezTo>
                <a:cubicBezTo>
                  <a:pt x="1060" y="484"/>
                  <a:pt x="1060" y="484"/>
                  <a:pt x="1060" y="485"/>
                </a:cubicBezTo>
                <a:cubicBezTo>
                  <a:pt x="1060" y="485"/>
                  <a:pt x="1060" y="485"/>
                  <a:pt x="1061" y="485"/>
                </a:cubicBezTo>
                <a:cubicBezTo>
                  <a:pt x="1062" y="486"/>
                  <a:pt x="1063" y="486"/>
                  <a:pt x="1064" y="486"/>
                </a:cubicBezTo>
                <a:cubicBezTo>
                  <a:pt x="1066" y="487"/>
                  <a:pt x="1067" y="487"/>
                  <a:pt x="1069" y="487"/>
                </a:cubicBezTo>
                <a:cubicBezTo>
                  <a:pt x="1069" y="491"/>
                  <a:pt x="1068" y="494"/>
                  <a:pt x="1067" y="495"/>
                </a:cubicBezTo>
                <a:cubicBezTo>
                  <a:pt x="1066" y="496"/>
                  <a:pt x="1074" y="507"/>
                  <a:pt x="1081" y="509"/>
                </a:cubicBezTo>
                <a:cubicBezTo>
                  <a:pt x="1087" y="510"/>
                  <a:pt x="1099" y="518"/>
                  <a:pt x="1097" y="522"/>
                </a:cubicBezTo>
                <a:cubicBezTo>
                  <a:pt x="1096" y="523"/>
                  <a:pt x="1095" y="523"/>
                  <a:pt x="1095" y="524"/>
                </a:cubicBezTo>
                <a:cubicBezTo>
                  <a:pt x="1112" y="534"/>
                  <a:pt x="1112" y="534"/>
                  <a:pt x="1112" y="534"/>
                </a:cubicBezTo>
                <a:cubicBezTo>
                  <a:pt x="1111" y="529"/>
                  <a:pt x="1113" y="526"/>
                  <a:pt x="1115" y="526"/>
                </a:cubicBezTo>
                <a:cubicBezTo>
                  <a:pt x="1117" y="527"/>
                  <a:pt x="1109" y="498"/>
                  <a:pt x="1108" y="483"/>
                </a:cubicBezTo>
                <a:cubicBezTo>
                  <a:pt x="1108" y="480"/>
                  <a:pt x="1108" y="477"/>
                  <a:pt x="1107" y="475"/>
                </a:cubicBezTo>
                <a:cubicBezTo>
                  <a:pt x="1108" y="474"/>
                  <a:pt x="1109" y="473"/>
                  <a:pt x="1110" y="472"/>
                </a:cubicBezTo>
                <a:cubicBezTo>
                  <a:pt x="1110" y="472"/>
                  <a:pt x="1110" y="472"/>
                  <a:pt x="1112" y="471"/>
                </a:cubicBezTo>
                <a:cubicBezTo>
                  <a:pt x="1114" y="470"/>
                  <a:pt x="1115" y="460"/>
                  <a:pt x="1113" y="461"/>
                </a:cubicBezTo>
                <a:cubicBezTo>
                  <a:pt x="1111" y="461"/>
                  <a:pt x="1112" y="456"/>
                  <a:pt x="1113" y="454"/>
                </a:cubicBezTo>
                <a:cubicBezTo>
                  <a:pt x="1113" y="453"/>
                  <a:pt x="1113" y="453"/>
                  <a:pt x="1113" y="453"/>
                </a:cubicBezTo>
                <a:cubicBezTo>
                  <a:pt x="1109" y="450"/>
                  <a:pt x="1104" y="455"/>
                  <a:pt x="1102" y="464"/>
                </a:cubicBezTo>
                <a:cubicBezTo>
                  <a:pt x="1101" y="463"/>
                  <a:pt x="1101" y="451"/>
                  <a:pt x="1100" y="432"/>
                </a:cubicBezTo>
                <a:cubicBezTo>
                  <a:pt x="1115" y="440"/>
                  <a:pt x="1122" y="433"/>
                  <a:pt x="1122" y="423"/>
                </a:cubicBezTo>
                <a:cubicBezTo>
                  <a:pt x="1122" y="424"/>
                  <a:pt x="1122" y="424"/>
                  <a:pt x="1123" y="424"/>
                </a:cubicBezTo>
                <a:cubicBezTo>
                  <a:pt x="1127" y="424"/>
                  <a:pt x="1129" y="426"/>
                  <a:pt x="1128" y="428"/>
                </a:cubicBezTo>
                <a:cubicBezTo>
                  <a:pt x="1128" y="428"/>
                  <a:pt x="1127" y="429"/>
                  <a:pt x="1126" y="430"/>
                </a:cubicBezTo>
                <a:cubicBezTo>
                  <a:pt x="1126" y="430"/>
                  <a:pt x="1126" y="430"/>
                  <a:pt x="1125" y="431"/>
                </a:cubicBezTo>
                <a:cubicBezTo>
                  <a:pt x="1125" y="431"/>
                  <a:pt x="1128" y="431"/>
                  <a:pt x="1132" y="431"/>
                </a:cubicBezTo>
                <a:cubicBezTo>
                  <a:pt x="1136" y="431"/>
                  <a:pt x="1139" y="431"/>
                  <a:pt x="1140" y="433"/>
                </a:cubicBezTo>
                <a:cubicBezTo>
                  <a:pt x="1140" y="434"/>
                  <a:pt x="1142" y="436"/>
                  <a:pt x="1144" y="437"/>
                </a:cubicBezTo>
                <a:cubicBezTo>
                  <a:pt x="1145" y="438"/>
                  <a:pt x="1136" y="446"/>
                  <a:pt x="1134" y="445"/>
                </a:cubicBezTo>
                <a:cubicBezTo>
                  <a:pt x="1133" y="445"/>
                  <a:pt x="1133" y="445"/>
                  <a:pt x="1133" y="445"/>
                </a:cubicBezTo>
                <a:cubicBezTo>
                  <a:pt x="1132" y="445"/>
                  <a:pt x="1135" y="446"/>
                  <a:pt x="1140" y="446"/>
                </a:cubicBezTo>
                <a:cubicBezTo>
                  <a:pt x="1140" y="446"/>
                  <a:pt x="1140" y="446"/>
                  <a:pt x="1141" y="448"/>
                </a:cubicBezTo>
                <a:cubicBezTo>
                  <a:pt x="1142" y="449"/>
                  <a:pt x="1142" y="449"/>
                  <a:pt x="1142" y="449"/>
                </a:cubicBezTo>
                <a:cubicBezTo>
                  <a:pt x="1144" y="449"/>
                  <a:pt x="1146" y="450"/>
                  <a:pt x="1146" y="451"/>
                </a:cubicBezTo>
                <a:cubicBezTo>
                  <a:pt x="1146" y="451"/>
                  <a:pt x="1147" y="451"/>
                  <a:pt x="1147" y="451"/>
                </a:cubicBezTo>
                <a:cubicBezTo>
                  <a:pt x="1148" y="451"/>
                  <a:pt x="1149" y="447"/>
                  <a:pt x="1150" y="441"/>
                </a:cubicBezTo>
                <a:cubicBezTo>
                  <a:pt x="1150" y="441"/>
                  <a:pt x="1150" y="441"/>
                  <a:pt x="1152" y="439"/>
                </a:cubicBezTo>
                <a:cubicBezTo>
                  <a:pt x="1153" y="439"/>
                  <a:pt x="1153" y="439"/>
                  <a:pt x="1153" y="439"/>
                </a:cubicBezTo>
                <a:cubicBezTo>
                  <a:pt x="1154" y="438"/>
                  <a:pt x="1155" y="436"/>
                  <a:pt x="1155" y="434"/>
                </a:cubicBezTo>
                <a:cubicBezTo>
                  <a:pt x="1160" y="437"/>
                  <a:pt x="1164" y="440"/>
                  <a:pt x="1169" y="444"/>
                </a:cubicBezTo>
                <a:cubicBezTo>
                  <a:pt x="1170" y="444"/>
                  <a:pt x="1170" y="445"/>
                  <a:pt x="1171" y="445"/>
                </a:cubicBezTo>
                <a:cubicBezTo>
                  <a:pt x="1170" y="446"/>
                  <a:pt x="1169" y="446"/>
                  <a:pt x="1168" y="446"/>
                </a:cubicBezTo>
                <a:cubicBezTo>
                  <a:pt x="1168" y="446"/>
                  <a:pt x="1167" y="445"/>
                  <a:pt x="1167" y="445"/>
                </a:cubicBezTo>
                <a:cubicBezTo>
                  <a:pt x="1166" y="444"/>
                  <a:pt x="1166" y="445"/>
                  <a:pt x="1166" y="446"/>
                </a:cubicBezTo>
                <a:cubicBezTo>
                  <a:pt x="1165" y="446"/>
                  <a:pt x="1164" y="446"/>
                  <a:pt x="1164" y="447"/>
                </a:cubicBezTo>
                <a:cubicBezTo>
                  <a:pt x="1164" y="447"/>
                  <a:pt x="1164" y="447"/>
                  <a:pt x="1164" y="447"/>
                </a:cubicBezTo>
                <a:cubicBezTo>
                  <a:pt x="1165" y="448"/>
                  <a:pt x="1165" y="449"/>
                  <a:pt x="1164" y="448"/>
                </a:cubicBezTo>
                <a:cubicBezTo>
                  <a:pt x="1163" y="448"/>
                  <a:pt x="1157" y="453"/>
                  <a:pt x="1157" y="453"/>
                </a:cubicBezTo>
                <a:cubicBezTo>
                  <a:pt x="1158" y="452"/>
                  <a:pt x="1158" y="452"/>
                  <a:pt x="1158" y="452"/>
                </a:cubicBezTo>
                <a:cubicBezTo>
                  <a:pt x="1158" y="454"/>
                  <a:pt x="1160" y="454"/>
                  <a:pt x="1162" y="452"/>
                </a:cubicBezTo>
                <a:cubicBezTo>
                  <a:pt x="1162" y="452"/>
                  <a:pt x="1162" y="452"/>
                  <a:pt x="1162" y="453"/>
                </a:cubicBezTo>
                <a:cubicBezTo>
                  <a:pt x="1163" y="453"/>
                  <a:pt x="1163" y="453"/>
                  <a:pt x="1163" y="453"/>
                </a:cubicBezTo>
                <a:cubicBezTo>
                  <a:pt x="1165" y="462"/>
                  <a:pt x="1166" y="469"/>
                  <a:pt x="1166" y="469"/>
                </a:cubicBezTo>
                <a:cubicBezTo>
                  <a:pt x="1167" y="469"/>
                  <a:pt x="1168" y="468"/>
                  <a:pt x="1168" y="467"/>
                </a:cubicBezTo>
                <a:cubicBezTo>
                  <a:pt x="1168" y="467"/>
                  <a:pt x="1168" y="467"/>
                  <a:pt x="1169" y="467"/>
                </a:cubicBezTo>
                <a:cubicBezTo>
                  <a:pt x="1169" y="469"/>
                  <a:pt x="1169" y="472"/>
                  <a:pt x="1169" y="474"/>
                </a:cubicBezTo>
                <a:cubicBezTo>
                  <a:pt x="1169" y="475"/>
                  <a:pt x="1169" y="476"/>
                  <a:pt x="1168" y="478"/>
                </a:cubicBezTo>
                <a:cubicBezTo>
                  <a:pt x="1168" y="478"/>
                  <a:pt x="1169" y="479"/>
                  <a:pt x="1171" y="480"/>
                </a:cubicBezTo>
                <a:cubicBezTo>
                  <a:pt x="1173" y="486"/>
                  <a:pt x="1176" y="493"/>
                  <a:pt x="1177" y="495"/>
                </a:cubicBezTo>
                <a:cubicBezTo>
                  <a:pt x="1178" y="499"/>
                  <a:pt x="1169" y="499"/>
                  <a:pt x="1167" y="496"/>
                </a:cubicBezTo>
                <a:cubicBezTo>
                  <a:pt x="1165" y="494"/>
                  <a:pt x="1171" y="506"/>
                  <a:pt x="1173" y="511"/>
                </a:cubicBezTo>
                <a:cubicBezTo>
                  <a:pt x="1174" y="511"/>
                  <a:pt x="1174" y="512"/>
                  <a:pt x="1174" y="512"/>
                </a:cubicBezTo>
                <a:cubicBezTo>
                  <a:pt x="1173" y="514"/>
                  <a:pt x="1172" y="515"/>
                  <a:pt x="1171" y="516"/>
                </a:cubicBezTo>
                <a:cubicBezTo>
                  <a:pt x="1167" y="519"/>
                  <a:pt x="1166" y="534"/>
                  <a:pt x="1168" y="536"/>
                </a:cubicBezTo>
                <a:cubicBezTo>
                  <a:pt x="1169" y="538"/>
                  <a:pt x="1171" y="539"/>
                  <a:pt x="1172" y="540"/>
                </a:cubicBezTo>
                <a:cubicBezTo>
                  <a:pt x="1173" y="540"/>
                  <a:pt x="1178" y="537"/>
                  <a:pt x="1179" y="536"/>
                </a:cubicBezTo>
                <a:cubicBezTo>
                  <a:pt x="1180" y="536"/>
                  <a:pt x="1177" y="529"/>
                  <a:pt x="1177" y="529"/>
                </a:cubicBezTo>
                <a:cubicBezTo>
                  <a:pt x="1176" y="529"/>
                  <a:pt x="1182" y="524"/>
                  <a:pt x="1183" y="525"/>
                </a:cubicBezTo>
                <a:cubicBezTo>
                  <a:pt x="1185" y="525"/>
                  <a:pt x="1185" y="524"/>
                  <a:pt x="1183" y="523"/>
                </a:cubicBezTo>
                <a:cubicBezTo>
                  <a:pt x="1183" y="522"/>
                  <a:pt x="1184" y="516"/>
                  <a:pt x="1185" y="509"/>
                </a:cubicBezTo>
                <a:cubicBezTo>
                  <a:pt x="1187" y="510"/>
                  <a:pt x="1196" y="526"/>
                  <a:pt x="1196" y="535"/>
                </a:cubicBezTo>
                <a:cubicBezTo>
                  <a:pt x="1196" y="544"/>
                  <a:pt x="1188" y="566"/>
                  <a:pt x="1194" y="571"/>
                </a:cubicBezTo>
                <a:cubicBezTo>
                  <a:pt x="1200" y="576"/>
                  <a:pt x="1211" y="573"/>
                  <a:pt x="1210" y="571"/>
                </a:cubicBezTo>
                <a:cubicBezTo>
                  <a:pt x="1210" y="569"/>
                  <a:pt x="1227" y="572"/>
                  <a:pt x="1233" y="577"/>
                </a:cubicBezTo>
                <a:cubicBezTo>
                  <a:pt x="1234" y="578"/>
                  <a:pt x="1236" y="580"/>
                  <a:pt x="1237" y="582"/>
                </a:cubicBezTo>
                <a:cubicBezTo>
                  <a:pt x="1238" y="626"/>
                  <a:pt x="1238" y="691"/>
                  <a:pt x="1235" y="725"/>
                </a:cubicBezTo>
                <a:cubicBezTo>
                  <a:pt x="1230" y="782"/>
                  <a:pt x="1240" y="688"/>
                  <a:pt x="1244" y="636"/>
                </a:cubicBezTo>
                <a:cubicBezTo>
                  <a:pt x="1245" y="623"/>
                  <a:pt x="1247" y="611"/>
                  <a:pt x="1249" y="600"/>
                </a:cubicBezTo>
                <a:cubicBezTo>
                  <a:pt x="1250" y="601"/>
                  <a:pt x="1250" y="601"/>
                  <a:pt x="1251" y="602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39" y="415"/>
                  <a:pt x="1229" y="414"/>
                  <a:pt x="1222" y="412"/>
                </a:cubicBezTo>
                <a:cubicBezTo>
                  <a:pt x="1222" y="412"/>
                  <a:pt x="1222" y="412"/>
                  <a:pt x="1222" y="412"/>
                </a:cubicBezTo>
                <a:cubicBezTo>
                  <a:pt x="1221" y="412"/>
                  <a:pt x="1220" y="412"/>
                  <a:pt x="1219" y="412"/>
                </a:cubicBezTo>
                <a:cubicBezTo>
                  <a:pt x="1218" y="415"/>
                  <a:pt x="1217" y="417"/>
                  <a:pt x="1216" y="418"/>
                </a:cubicBezTo>
                <a:cubicBezTo>
                  <a:pt x="1214" y="420"/>
                  <a:pt x="1211" y="426"/>
                  <a:pt x="1212" y="427"/>
                </a:cubicBezTo>
                <a:cubicBezTo>
                  <a:pt x="1212" y="428"/>
                  <a:pt x="1212" y="428"/>
                  <a:pt x="1211" y="428"/>
                </a:cubicBezTo>
                <a:cubicBezTo>
                  <a:pt x="1205" y="423"/>
                  <a:pt x="1199" y="418"/>
                  <a:pt x="1196" y="417"/>
                </a:cubicBezTo>
                <a:cubicBezTo>
                  <a:pt x="1190" y="416"/>
                  <a:pt x="1186" y="419"/>
                  <a:pt x="1186" y="424"/>
                </a:cubicBezTo>
                <a:cubicBezTo>
                  <a:pt x="1186" y="425"/>
                  <a:pt x="1187" y="426"/>
                  <a:pt x="1188" y="427"/>
                </a:cubicBezTo>
                <a:cubicBezTo>
                  <a:pt x="1186" y="427"/>
                  <a:pt x="1185" y="427"/>
                  <a:pt x="1184" y="427"/>
                </a:cubicBezTo>
                <a:cubicBezTo>
                  <a:pt x="1181" y="427"/>
                  <a:pt x="1179" y="435"/>
                  <a:pt x="1180" y="438"/>
                </a:cubicBezTo>
                <a:cubicBezTo>
                  <a:pt x="1181" y="439"/>
                  <a:pt x="1181" y="439"/>
                  <a:pt x="1181" y="439"/>
                </a:cubicBezTo>
                <a:cubicBezTo>
                  <a:pt x="1180" y="439"/>
                  <a:pt x="1179" y="439"/>
                  <a:pt x="1179" y="438"/>
                </a:cubicBezTo>
                <a:cubicBezTo>
                  <a:pt x="1176" y="437"/>
                  <a:pt x="1176" y="437"/>
                  <a:pt x="1176" y="437"/>
                </a:cubicBezTo>
                <a:cubicBezTo>
                  <a:pt x="1174" y="437"/>
                  <a:pt x="1172" y="437"/>
                  <a:pt x="1172" y="437"/>
                </a:cubicBezTo>
                <a:cubicBezTo>
                  <a:pt x="1171" y="437"/>
                  <a:pt x="1171" y="437"/>
                  <a:pt x="1172" y="438"/>
                </a:cubicBezTo>
                <a:cubicBezTo>
                  <a:pt x="1167" y="435"/>
                  <a:pt x="1163" y="432"/>
                  <a:pt x="1159" y="429"/>
                </a:cubicBezTo>
                <a:cubicBezTo>
                  <a:pt x="1159" y="429"/>
                  <a:pt x="1158" y="428"/>
                  <a:pt x="1157" y="428"/>
                </a:cubicBezTo>
                <a:cubicBezTo>
                  <a:pt x="1157" y="428"/>
                  <a:pt x="1157" y="428"/>
                  <a:pt x="1157" y="428"/>
                </a:cubicBezTo>
                <a:cubicBezTo>
                  <a:pt x="1157" y="428"/>
                  <a:pt x="1157" y="428"/>
                  <a:pt x="1157" y="428"/>
                </a:cubicBezTo>
                <a:cubicBezTo>
                  <a:pt x="1158" y="428"/>
                  <a:pt x="1158" y="429"/>
                  <a:pt x="1158" y="429"/>
                </a:cubicBezTo>
                <a:cubicBezTo>
                  <a:pt x="1158" y="429"/>
                  <a:pt x="1157" y="428"/>
                  <a:pt x="1157" y="428"/>
                </a:cubicBezTo>
                <a:cubicBezTo>
                  <a:pt x="1157" y="427"/>
                  <a:pt x="1157" y="427"/>
                  <a:pt x="1156" y="427"/>
                </a:cubicBezTo>
                <a:cubicBezTo>
                  <a:pt x="1156" y="427"/>
                  <a:pt x="1157" y="426"/>
                  <a:pt x="1158" y="425"/>
                </a:cubicBezTo>
                <a:cubicBezTo>
                  <a:pt x="1159" y="423"/>
                  <a:pt x="1146" y="412"/>
                  <a:pt x="1139" y="409"/>
                </a:cubicBezTo>
                <a:cubicBezTo>
                  <a:pt x="1137" y="408"/>
                  <a:pt x="1137" y="408"/>
                  <a:pt x="1137" y="408"/>
                </a:cubicBezTo>
                <a:cubicBezTo>
                  <a:pt x="1134" y="406"/>
                  <a:pt x="1130" y="405"/>
                  <a:pt x="1128" y="406"/>
                </a:cubicBezTo>
                <a:cubicBezTo>
                  <a:pt x="1128" y="406"/>
                  <a:pt x="1128" y="406"/>
                  <a:pt x="1125" y="405"/>
                </a:cubicBezTo>
                <a:cubicBezTo>
                  <a:pt x="1125" y="405"/>
                  <a:pt x="1124" y="405"/>
                  <a:pt x="1123" y="405"/>
                </a:cubicBezTo>
                <a:cubicBezTo>
                  <a:pt x="1122" y="404"/>
                  <a:pt x="1121" y="403"/>
                  <a:pt x="1119" y="402"/>
                </a:cubicBezTo>
                <a:cubicBezTo>
                  <a:pt x="1119" y="402"/>
                  <a:pt x="1119" y="402"/>
                  <a:pt x="1119" y="402"/>
                </a:cubicBezTo>
                <a:cubicBezTo>
                  <a:pt x="1119" y="401"/>
                  <a:pt x="1120" y="401"/>
                  <a:pt x="1120" y="400"/>
                </a:cubicBezTo>
                <a:cubicBezTo>
                  <a:pt x="1127" y="406"/>
                  <a:pt x="1134" y="406"/>
                  <a:pt x="1136" y="403"/>
                </a:cubicBezTo>
                <a:cubicBezTo>
                  <a:pt x="1137" y="401"/>
                  <a:pt x="1130" y="394"/>
                  <a:pt x="1129" y="391"/>
                </a:cubicBezTo>
                <a:cubicBezTo>
                  <a:pt x="1128" y="389"/>
                  <a:pt x="1133" y="376"/>
                  <a:pt x="1130" y="373"/>
                </a:cubicBezTo>
                <a:cubicBezTo>
                  <a:pt x="1128" y="370"/>
                  <a:pt x="1123" y="368"/>
                  <a:pt x="1119" y="369"/>
                </a:cubicBezTo>
                <a:cubicBezTo>
                  <a:pt x="1116" y="370"/>
                  <a:pt x="1112" y="386"/>
                  <a:pt x="1115" y="395"/>
                </a:cubicBezTo>
                <a:cubicBezTo>
                  <a:pt x="1115" y="394"/>
                  <a:pt x="1115" y="394"/>
                  <a:pt x="1114" y="394"/>
                </a:cubicBezTo>
                <a:cubicBezTo>
                  <a:pt x="1114" y="394"/>
                  <a:pt x="1114" y="394"/>
                  <a:pt x="1112" y="393"/>
                </a:cubicBezTo>
                <a:cubicBezTo>
                  <a:pt x="1109" y="391"/>
                  <a:pt x="1109" y="391"/>
                  <a:pt x="1109" y="391"/>
                </a:cubicBezTo>
                <a:cubicBezTo>
                  <a:pt x="1109" y="392"/>
                  <a:pt x="1108" y="393"/>
                  <a:pt x="1108" y="394"/>
                </a:cubicBezTo>
                <a:cubicBezTo>
                  <a:pt x="1105" y="393"/>
                  <a:pt x="1103" y="391"/>
                  <a:pt x="1100" y="389"/>
                </a:cubicBezTo>
                <a:cubicBezTo>
                  <a:pt x="1100" y="384"/>
                  <a:pt x="1100" y="379"/>
                  <a:pt x="1100" y="374"/>
                </a:cubicBezTo>
                <a:cubicBezTo>
                  <a:pt x="1102" y="373"/>
                  <a:pt x="1102" y="372"/>
                  <a:pt x="1103" y="370"/>
                </a:cubicBezTo>
                <a:cubicBezTo>
                  <a:pt x="1102" y="369"/>
                  <a:pt x="1101" y="368"/>
                  <a:pt x="1100" y="367"/>
                </a:cubicBezTo>
                <a:cubicBezTo>
                  <a:pt x="1100" y="347"/>
                  <a:pt x="1100" y="327"/>
                  <a:pt x="1101" y="309"/>
                </a:cubicBezTo>
                <a:cubicBezTo>
                  <a:pt x="1102" y="309"/>
                  <a:pt x="1104" y="309"/>
                  <a:pt x="1105" y="309"/>
                </a:cubicBezTo>
                <a:cubicBezTo>
                  <a:pt x="1106" y="308"/>
                  <a:pt x="1107" y="308"/>
                  <a:pt x="1109" y="308"/>
                </a:cubicBezTo>
                <a:cubicBezTo>
                  <a:pt x="1106" y="312"/>
                  <a:pt x="1108" y="316"/>
                  <a:pt x="1111" y="319"/>
                </a:cubicBezTo>
                <a:cubicBezTo>
                  <a:pt x="1111" y="319"/>
                  <a:pt x="1110" y="319"/>
                  <a:pt x="1110" y="319"/>
                </a:cubicBezTo>
                <a:cubicBezTo>
                  <a:pt x="1110" y="320"/>
                  <a:pt x="1110" y="320"/>
                  <a:pt x="1110" y="321"/>
                </a:cubicBezTo>
                <a:cubicBezTo>
                  <a:pt x="1111" y="322"/>
                  <a:pt x="1112" y="326"/>
                  <a:pt x="1113" y="330"/>
                </a:cubicBezTo>
                <a:cubicBezTo>
                  <a:pt x="1114" y="333"/>
                  <a:pt x="1122" y="338"/>
                  <a:pt x="1126" y="340"/>
                </a:cubicBezTo>
                <a:cubicBezTo>
                  <a:pt x="1126" y="347"/>
                  <a:pt x="1132" y="352"/>
                  <a:pt x="1139" y="350"/>
                </a:cubicBezTo>
                <a:cubicBezTo>
                  <a:pt x="1143" y="343"/>
                  <a:pt x="1137" y="337"/>
                  <a:pt x="1130" y="337"/>
                </a:cubicBezTo>
                <a:cubicBezTo>
                  <a:pt x="1131" y="336"/>
                  <a:pt x="1131" y="335"/>
                  <a:pt x="1131" y="334"/>
                </a:cubicBezTo>
                <a:cubicBezTo>
                  <a:pt x="1132" y="333"/>
                  <a:pt x="1122" y="325"/>
                  <a:pt x="1119" y="323"/>
                </a:cubicBezTo>
                <a:cubicBezTo>
                  <a:pt x="1117" y="322"/>
                  <a:pt x="1115" y="321"/>
                  <a:pt x="1114" y="320"/>
                </a:cubicBezTo>
                <a:cubicBezTo>
                  <a:pt x="1115" y="320"/>
                  <a:pt x="1116" y="320"/>
                  <a:pt x="1118" y="320"/>
                </a:cubicBezTo>
                <a:cubicBezTo>
                  <a:pt x="1121" y="315"/>
                  <a:pt x="1119" y="310"/>
                  <a:pt x="1116" y="308"/>
                </a:cubicBezTo>
                <a:cubicBezTo>
                  <a:pt x="1121" y="309"/>
                  <a:pt x="1126" y="311"/>
                  <a:pt x="1128" y="314"/>
                </a:cubicBezTo>
                <a:cubicBezTo>
                  <a:pt x="1128" y="316"/>
                  <a:pt x="1129" y="317"/>
                  <a:pt x="1129" y="318"/>
                </a:cubicBezTo>
                <a:cubicBezTo>
                  <a:pt x="1137" y="318"/>
                  <a:pt x="1137" y="318"/>
                  <a:pt x="1137" y="318"/>
                </a:cubicBezTo>
                <a:cubicBezTo>
                  <a:pt x="1137" y="318"/>
                  <a:pt x="1137" y="318"/>
                  <a:pt x="1137" y="319"/>
                </a:cubicBezTo>
                <a:cubicBezTo>
                  <a:pt x="1139" y="321"/>
                  <a:pt x="1145" y="322"/>
                  <a:pt x="1145" y="322"/>
                </a:cubicBezTo>
                <a:cubicBezTo>
                  <a:pt x="1146" y="322"/>
                  <a:pt x="1149" y="320"/>
                  <a:pt x="1151" y="321"/>
                </a:cubicBezTo>
                <a:cubicBezTo>
                  <a:pt x="1153" y="322"/>
                  <a:pt x="1162" y="328"/>
                  <a:pt x="1162" y="330"/>
                </a:cubicBezTo>
                <a:cubicBezTo>
                  <a:pt x="1163" y="331"/>
                  <a:pt x="1163" y="332"/>
                  <a:pt x="1163" y="333"/>
                </a:cubicBezTo>
                <a:cubicBezTo>
                  <a:pt x="1163" y="331"/>
                  <a:pt x="1165" y="329"/>
                  <a:pt x="1166" y="329"/>
                </a:cubicBezTo>
                <a:cubicBezTo>
                  <a:pt x="1168" y="329"/>
                  <a:pt x="1167" y="328"/>
                  <a:pt x="1169" y="330"/>
                </a:cubicBezTo>
                <a:cubicBezTo>
                  <a:pt x="1170" y="332"/>
                  <a:pt x="1176" y="335"/>
                  <a:pt x="1175" y="334"/>
                </a:cubicBezTo>
                <a:cubicBezTo>
                  <a:pt x="1175" y="332"/>
                  <a:pt x="1173" y="328"/>
                  <a:pt x="1174" y="328"/>
                </a:cubicBezTo>
                <a:cubicBezTo>
                  <a:pt x="1175" y="328"/>
                  <a:pt x="1177" y="325"/>
                  <a:pt x="1178" y="327"/>
                </a:cubicBezTo>
                <a:cubicBezTo>
                  <a:pt x="1180" y="329"/>
                  <a:pt x="1187" y="333"/>
                  <a:pt x="1187" y="332"/>
                </a:cubicBezTo>
                <a:cubicBezTo>
                  <a:pt x="1188" y="331"/>
                  <a:pt x="1192" y="330"/>
                  <a:pt x="1196" y="330"/>
                </a:cubicBezTo>
                <a:cubicBezTo>
                  <a:pt x="1197" y="330"/>
                  <a:pt x="1199" y="330"/>
                  <a:pt x="1201" y="330"/>
                </a:cubicBezTo>
                <a:cubicBezTo>
                  <a:pt x="1201" y="331"/>
                  <a:pt x="1201" y="331"/>
                  <a:pt x="1201" y="330"/>
                </a:cubicBezTo>
                <a:cubicBezTo>
                  <a:pt x="1205" y="329"/>
                  <a:pt x="1209" y="329"/>
                  <a:pt x="1208" y="329"/>
                </a:cubicBezTo>
                <a:cubicBezTo>
                  <a:pt x="1208" y="329"/>
                  <a:pt x="1207" y="326"/>
                  <a:pt x="1209" y="326"/>
                </a:cubicBezTo>
                <a:cubicBezTo>
                  <a:pt x="1209" y="326"/>
                  <a:pt x="1209" y="326"/>
                  <a:pt x="1209" y="326"/>
                </a:cubicBezTo>
                <a:cubicBezTo>
                  <a:pt x="1210" y="328"/>
                  <a:pt x="1211" y="331"/>
                  <a:pt x="1210" y="332"/>
                </a:cubicBezTo>
                <a:cubicBezTo>
                  <a:pt x="1209" y="333"/>
                  <a:pt x="1210" y="333"/>
                  <a:pt x="1211" y="332"/>
                </a:cubicBezTo>
                <a:cubicBezTo>
                  <a:pt x="1212" y="332"/>
                  <a:pt x="1214" y="333"/>
                  <a:pt x="1217" y="335"/>
                </a:cubicBezTo>
                <a:cubicBezTo>
                  <a:pt x="1217" y="335"/>
                  <a:pt x="1217" y="336"/>
                  <a:pt x="1217" y="336"/>
                </a:cubicBezTo>
                <a:cubicBezTo>
                  <a:pt x="1212" y="338"/>
                  <a:pt x="1207" y="340"/>
                  <a:pt x="1202" y="342"/>
                </a:cubicBezTo>
                <a:cubicBezTo>
                  <a:pt x="1208" y="341"/>
                  <a:pt x="1215" y="340"/>
                  <a:pt x="1217" y="338"/>
                </a:cubicBezTo>
                <a:cubicBezTo>
                  <a:pt x="1217" y="338"/>
                  <a:pt x="1217" y="338"/>
                  <a:pt x="1217" y="337"/>
                </a:cubicBezTo>
                <a:cubicBezTo>
                  <a:pt x="1217" y="344"/>
                  <a:pt x="1218" y="350"/>
                  <a:pt x="1220" y="354"/>
                </a:cubicBezTo>
                <a:cubicBezTo>
                  <a:pt x="1213" y="350"/>
                  <a:pt x="1206" y="346"/>
                  <a:pt x="1200" y="343"/>
                </a:cubicBezTo>
                <a:cubicBezTo>
                  <a:pt x="1201" y="342"/>
                  <a:pt x="1202" y="342"/>
                  <a:pt x="1202" y="342"/>
                </a:cubicBezTo>
                <a:cubicBezTo>
                  <a:pt x="1201" y="342"/>
                  <a:pt x="1201" y="342"/>
                  <a:pt x="1200" y="343"/>
                </a:cubicBezTo>
                <a:cubicBezTo>
                  <a:pt x="1199" y="342"/>
                  <a:pt x="1198" y="341"/>
                  <a:pt x="1197" y="340"/>
                </a:cubicBezTo>
                <a:cubicBezTo>
                  <a:pt x="1187" y="333"/>
                  <a:pt x="1186" y="339"/>
                  <a:pt x="1188" y="341"/>
                </a:cubicBezTo>
                <a:cubicBezTo>
                  <a:pt x="1189" y="342"/>
                  <a:pt x="1192" y="343"/>
                  <a:pt x="1194" y="345"/>
                </a:cubicBezTo>
                <a:cubicBezTo>
                  <a:pt x="1194" y="345"/>
                  <a:pt x="1194" y="345"/>
                  <a:pt x="1194" y="345"/>
                </a:cubicBezTo>
                <a:cubicBezTo>
                  <a:pt x="1194" y="345"/>
                  <a:pt x="1194" y="345"/>
                  <a:pt x="1194" y="345"/>
                </a:cubicBezTo>
                <a:cubicBezTo>
                  <a:pt x="1194" y="345"/>
                  <a:pt x="1194" y="345"/>
                  <a:pt x="1195" y="345"/>
                </a:cubicBezTo>
                <a:cubicBezTo>
                  <a:pt x="1198" y="347"/>
                  <a:pt x="1202" y="349"/>
                  <a:pt x="1205" y="351"/>
                </a:cubicBezTo>
                <a:cubicBezTo>
                  <a:pt x="1200" y="359"/>
                  <a:pt x="1210" y="365"/>
                  <a:pt x="1216" y="363"/>
                </a:cubicBezTo>
                <a:cubicBezTo>
                  <a:pt x="1217" y="361"/>
                  <a:pt x="1218" y="359"/>
                  <a:pt x="1217" y="357"/>
                </a:cubicBezTo>
                <a:cubicBezTo>
                  <a:pt x="1220" y="358"/>
                  <a:pt x="1222" y="359"/>
                  <a:pt x="1223" y="360"/>
                </a:cubicBezTo>
                <a:cubicBezTo>
                  <a:pt x="1223" y="360"/>
                  <a:pt x="1223" y="361"/>
                  <a:pt x="1223" y="361"/>
                </a:cubicBezTo>
                <a:cubicBezTo>
                  <a:pt x="1223" y="362"/>
                  <a:pt x="1224" y="364"/>
                  <a:pt x="1223" y="365"/>
                </a:cubicBezTo>
                <a:cubicBezTo>
                  <a:pt x="1222" y="365"/>
                  <a:pt x="1221" y="366"/>
                  <a:pt x="1223" y="368"/>
                </a:cubicBezTo>
                <a:cubicBezTo>
                  <a:pt x="1223" y="369"/>
                  <a:pt x="1222" y="371"/>
                  <a:pt x="1222" y="372"/>
                </a:cubicBezTo>
                <a:cubicBezTo>
                  <a:pt x="1220" y="373"/>
                  <a:pt x="1217" y="374"/>
                  <a:pt x="1214" y="376"/>
                </a:cubicBezTo>
                <a:cubicBezTo>
                  <a:pt x="1214" y="374"/>
                  <a:pt x="1213" y="372"/>
                  <a:pt x="1212" y="371"/>
                </a:cubicBezTo>
                <a:cubicBezTo>
                  <a:pt x="1209" y="370"/>
                  <a:pt x="1207" y="369"/>
                  <a:pt x="1206" y="370"/>
                </a:cubicBezTo>
                <a:cubicBezTo>
                  <a:pt x="1206" y="371"/>
                  <a:pt x="1206" y="372"/>
                  <a:pt x="1207" y="372"/>
                </a:cubicBezTo>
                <a:cubicBezTo>
                  <a:pt x="1207" y="372"/>
                  <a:pt x="1207" y="374"/>
                  <a:pt x="1206" y="375"/>
                </a:cubicBezTo>
                <a:cubicBezTo>
                  <a:pt x="1206" y="376"/>
                  <a:pt x="1206" y="378"/>
                  <a:pt x="1207" y="379"/>
                </a:cubicBezTo>
                <a:cubicBezTo>
                  <a:pt x="1204" y="380"/>
                  <a:pt x="1202" y="381"/>
                  <a:pt x="1199" y="382"/>
                </a:cubicBezTo>
                <a:cubicBezTo>
                  <a:pt x="1199" y="382"/>
                  <a:pt x="1199" y="382"/>
                  <a:pt x="1199" y="382"/>
                </a:cubicBezTo>
                <a:cubicBezTo>
                  <a:pt x="1199" y="382"/>
                  <a:pt x="1199" y="382"/>
                  <a:pt x="1199" y="382"/>
                </a:cubicBezTo>
                <a:cubicBezTo>
                  <a:pt x="1198" y="381"/>
                  <a:pt x="1196" y="381"/>
                  <a:pt x="1195" y="380"/>
                </a:cubicBezTo>
                <a:cubicBezTo>
                  <a:pt x="1196" y="380"/>
                  <a:pt x="1197" y="378"/>
                  <a:pt x="1197" y="378"/>
                </a:cubicBezTo>
                <a:cubicBezTo>
                  <a:pt x="1198" y="376"/>
                  <a:pt x="1191" y="367"/>
                  <a:pt x="1188" y="364"/>
                </a:cubicBezTo>
                <a:cubicBezTo>
                  <a:pt x="1186" y="363"/>
                  <a:pt x="1186" y="363"/>
                  <a:pt x="1186" y="363"/>
                </a:cubicBezTo>
                <a:cubicBezTo>
                  <a:pt x="1180" y="359"/>
                  <a:pt x="1180" y="356"/>
                  <a:pt x="1180" y="353"/>
                </a:cubicBezTo>
                <a:cubicBezTo>
                  <a:pt x="1180" y="349"/>
                  <a:pt x="1179" y="347"/>
                  <a:pt x="1178" y="347"/>
                </a:cubicBezTo>
                <a:cubicBezTo>
                  <a:pt x="1176" y="348"/>
                  <a:pt x="1174" y="349"/>
                  <a:pt x="1173" y="351"/>
                </a:cubicBezTo>
                <a:cubicBezTo>
                  <a:pt x="1173" y="352"/>
                  <a:pt x="1173" y="352"/>
                  <a:pt x="1173" y="352"/>
                </a:cubicBezTo>
                <a:cubicBezTo>
                  <a:pt x="1174" y="354"/>
                  <a:pt x="1173" y="353"/>
                  <a:pt x="1171" y="352"/>
                </a:cubicBezTo>
                <a:cubicBezTo>
                  <a:pt x="1170" y="351"/>
                  <a:pt x="1168" y="351"/>
                  <a:pt x="1167" y="351"/>
                </a:cubicBezTo>
                <a:cubicBezTo>
                  <a:pt x="1164" y="350"/>
                  <a:pt x="1159" y="356"/>
                  <a:pt x="1157" y="359"/>
                </a:cubicBezTo>
                <a:cubicBezTo>
                  <a:pt x="1156" y="360"/>
                  <a:pt x="1159" y="364"/>
                  <a:pt x="1162" y="369"/>
                </a:cubicBezTo>
                <a:cubicBezTo>
                  <a:pt x="1162" y="369"/>
                  <a:pt x="1161" y="369"/>
                  <a:pt x="1161" y="369"/>
                </a:cubicBezTo>
                <a:cubicBezTo>
                  <a:pt x="1156" y="366"/>
                  <a:pt x="1153" y="367"/>
                  <a:pt x="1151" y="369"/>
                </a:cubicBezTo>
                <a:cubicBezTo>
                  <a:pt x="1151" y="368"/>
                  <a:pt x="1150" y="368"/>
                  <a:pt x="1150" y="368"/>
                </a:cubicBezTo>
                <a:cubicBezTo>
                  <a:pt x="1149" y="367"/>
                  <a:pt x="1149" y="369"/>
                  <a:pt x="1149" y="370"/>
                </a:cubicBezTo>
                <a:cubicBezTo>
                  <a:pt x="1149" y="370"/>
                  <a:pt x="1149" y="370"/>
                  <a:pt x="1150" y="370"/>
                </a:cubicBezTo>
                <a:cubicBezTo>
                  <a:pt x="1149" y="371"/>
                  <a:pt x="1148" y="372"/>
                  <a:pt x="1148" y="373"/>
                </a:cubicBezTo>
                <a:cubicBezTo>
                  <a:pt x="1140" y="370"/>
                  <a:pt x="1134" y="374"/>
                  <a:pt x="1135" y="380"/>
                </a:cubicBezTo>
                <a:cubicBezTo>
                  <a:pt x="1139" y="385"/>
                  <a:pt x="1144" y="388"/>
                  <a:pt x="1148" y="389"/>
                </a:cubicBezTo>
                <a:cubicBezTo>
                  <a:pt x="1150" y="398"/>
                  <a:pt x="1153" y="407"/>
                  <a:pt x="1156" y="409"/>
                </a:cubicBezTo>
                <a:cubicBezTo>
                  <a:pt x="1162" y="416"/>
                  <a:pt x="1173" y="418"/>
                  <a:pt x="1175" y="417"/>
                </a:cubicBezTo>
                <a:cubicBezTo>
                  <a:pt x="1177" y="415"/>
                  <a:pt x="1177" y="403"/>
                  <a:pt x="1177" y="399"/>
                </a:cubicBezTo>
                <a:cubicBezTo>
                  <a:pt x="1177" y="397"/>
                  <a:pt x="1177" y="395"/>
                  <a:pt x="1178" y="394"/>
                </a:cubicBezTo>
                <a:cubicBezTo>
                  <a:pt x="1179" y="394"/>
                  <a:pt x="1179" y="394"/>
                  <a:pt x="1179" y="394"/>
                </a:cubicBezTo>
                <a:cubicBezTo>
                  <a:pt x="1181" y="394"/>
                  <a:pt x="1181" y="395"/>
                  <a:pt x="1182" y="396"/>
                </a:cubicBezTo>
                <a:cubicBezTo>
                  <a:pt x="1182" y="398"/>
                  <a:pt x="1182" y="399"/>
                  <a:pt x="1183" y="399"/>
                </a:cubicBezTo>
                <a:cubicBezTo>
                  <a:pt x="1184" y="399"/>
                  <a:pt x="1184" y="399"/>
                  <a:pt x="1184" y="399"/>
                </a:cubicBezTo>
                <a:cubicBezTo>
                  <a:pt x="1186" y="397"/>
                  <a:pt x="1186" y="397"/>
                  <a:pt x="1187" y="397"/>
                </a:cubicBezTo>
                <a:cubicBezTo>
                  <a:pt x="1188" y="398"/>
                  <a:pt x="1189" y="398"/>
                  <a:pt x="1188" y="398"/>
                </a:cubicBezTo>
                <a:cubicBezTo>
                  <a:pt x="1188" y="400"/>
                  <a:pt x="1197" y="401"/>
                  <a:pt x="1198" y="400"/>
                </a:cubicBezTo>
                <a:cubicBezTo>
                  <a:pt x="1199" y="400"/>
                  <a:pt x="1201" y="400"/>
                  <a:pt x="1202" y="400"/>
                </a:cubicBezTo>
                <a:cubicBezTo>
                  <a:pt x="1206" y="403"/>
                  <a:pt x="1212" y="407"/>
                  <a:pt x="1218" y="411"/>
                </a:cubicBezTo>
                <a:cubicBezTo>
                  <a:pt x="1219" y="411"/>
                  <a:pt x="1221" y="412"/>
                  <a:pt x="1222" y="412"/>
                </a:cubicBezTo>
                <a:cubicBezTo>
                  <a:pt x="1230" y="413"/>
                  <a:pt x="1240" y="414"/>
                  <a:pt x="1251" y="415"/>
                </a:cubicBezTo>
                <a:cubicBezTo>
                  <a:pt x="1251" y="285"/>
                  <a:pt x="1251" y="285"/>
                  <a:pt x="1251" y="285"/>
                </a:cubicBezTo>
                <a:cubicBezTo>
                  <a:pt x="1243" y="280"/>
                  <a:pt x="1236" y="275"/>
                  <a:pt x="1237" y="274"/>
                </a:cubicBezTo>
                <a:cubicBezTo>
                  <a:pt x="1238" y="273"/>
                  <a:pt x="1243" y="273"/>
                  <a:pt x="1251" y="273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464" y="0"/>
                  <a:pt x="464" y="0"/>
                  <a:pt x="464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0" y="4"/>
                  <a:pt x="247" y="9"/>
                  <a:pt x="245" y="13"/>
                </a:cubicBezTo>
                <a:cubicBezTo>
                  <a:pt x="232" y="29"/>
                  <a:pt x="217" y="47"/>
                  <a:pt x="206" y="56"/>
                </a:cubicBezTo>
                <a:cubicBezTo>
                  <a:pt x="194" y="66"/>
                  <a:pt x="168" y="96"/>
                  <a:pt x="145" y="122"/>
                </a:cubicBezTo>
                <a:cubicBezTo>
                  <a:pt x="179" y="87"/>
                  <a:pt x="221" y="44"/>
                  <a:pt x="249" y="15"/>
                </a:cubicBezTo>
                <a:cubicBezTo>
                  <a:pt x="251" y="15"/>
                  <a:pt x="253" y="14"/>
                  <a:pt x="254" y="13"/>
                </a:cubicBezTo>
                <a:cubicBezTo>
                  <a:pt x="255" y="12"/>
                  <a:pt x="262" y="7"/>
                  <a:pt x="265" y="6"/>
                </a:cubicBezTo>
                <a:cubicBezTo>
                  <a:pt x="268" y="5"/>
                  <a:pt x="273" y="9"/>
                  <a:pt x="271" y="11"/>
                </a:cubicBezTo>
                <a:cubicBezTo>
                  <a:pt x="271" y="12"/>
                  <a:pt x="270" y="15"/>
                  <a:pt x="269" y="16"/>
                </a:cubicBezTo>
                <a:cubicBezTo>
                  <a:pt x="270" y="13"/>
                  <a:pt x="277" y="7"/>
                  <a:pt x="278" y="6"/>
                </a:cubicBezTo>
                <a:cubicBezTo>
                  <a:pt x="280" y="5"/>
                  <a:pt x="282" y="3"/>
                  <a:pt x="281" y="5"/>
                </a:cubicBezTo>
                <a:cubicBezTo>
                  <a:pt x="281" y="6"/>
                  <a:pt x="282" y="6"/>
                  <a:pt x="282" y="7"/>
                </a:cubicBezTo>
                <a:cubicBezTo>
                  <a:pt x="265" y="26"/>
                  <a:pt x="232" y="61"/>
                  <a:pt x="233" y="61"/>
                </a:cubicBezTo>
                <a:cubicBezTo>
                  <a:pt x="234" y="61"/>
                  <a:pt x="231" y="66"/>
                  <a:pt x="225" y="73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8" y="64"/>
                  <a:pt x="238" y="63"/>
                  <a:pt x="238" y="62"/>
                </a:cubicBezTo>
                <a:cubicBezTo>
                  <a:pt x="239" y="62"/>
                  <a:pt x="240" y="62"/>
                  <a:pt x="241" y="62"/>
                </a:cubicBezTo>
                <a:cubicBezTo>
                  <a:pt x="241" y="62"/>
                  <a:pt x="241" y="63"/>
                  <a:pt x="242" y="63"/>
                </a:cubicBezTo>
                <a:cubicBezTo>
                  <a:pt x="242" y="62"/>
                  <a:pt x="242" y="62"/>
                  <a:pt x="242" y="62"/>
                </a:cubicBezTo>
                <a:cubicBezTo>
                  <a:pt x="246" y="56"/>
                  <a:pt x="257" y="50"/>
                  <a:pt x="261" y="50"/>
                </a:cubicBezTo>
                <a:cubicBezTo>
                  <a:pt x="263" y="50"/>
                  <a:pt x="270" y="45"/>
                  <a:pt x="275" y="40"/>
                </a:cubicBezTo>
                <a:cubicBezTo>
                  <a:pt x="268" y="50"/>
                  <a:pt x="262" y="59"/>
                  <a:pt x="256" y="67"/>
                </a:cubicBezTo>
                <a:cubicBezTo>
                  <a:pt x="248" y="71"/>
                  <a:pt x="240" y="75"/>
                  <a:pt x="236" y="77"/>
                </a:cubicBezTo>
                <a:cubicBezTo>
                  <a:pt x="235" y="77"/>
                  <a:pt x="234" y="78"/>
                  <a:pt x="233" y="78"/>
                </a:cubicBezTo>
                <a:cubicBezTo>
                  <a:pt x="234" y="79"/>
                  <a:pt x="234" y="80"/>
                  <a:pt x="234" y="80"/>
                </a:cubicBezTo>
                <a:cubicBezTo>
                  <a:pt x="234" y="81"/>
                  <a:pt x="232" y="81"/>
                  <a:pt x="231" y="80"/>
                </a:cubicBezTo>
                <a:cubicBezTo>
                  <a:pt x="231" y="80"/>
                  <a:pt x="231" y="80"/>
                  <a:pt x="231" y="80"/>
                </a:cubicBezTo>
                <a:cubicBezTo>
                  <a:pt x="216" y="90"/>
                  <a:pt x="185" y="115"/>
                  <a:pt x="168" y="123"/>
                </a:cubicBezTo>
                <a:cubicBezTo>
                  <a:pt x="163" y="125"/>
                  <a:pt x="155" y="130"/>
                  <a:pt x="146" y="135"/>
                </a:cubicBezTo>
                <a:cubicBezTo>
                  <a:pt x="146" y="136"/>
                  <a:pt x="147" y="137"/>
                  <a:pt x="147" y="138"/>
                </a:cubicBezTo>
                <a:cubicBezTo>
                  <a:pt x="180" y="118"/>
                  <a:pt x="212" y="99"/>
                  <a:pt x="231" y="88"/>
                </a:cubicBezTo>
                <a:cubicBezTo>
                  <a:pt x="236" y="85"/>
                  <a:pt x="242" y="82"/>
                  <a:pt x="247" y="79"/>
                </a:cubicBezTo>
                <a:cubicBezTo>
                  <a:pt x="241" y="88"/>
                  <a:pt x="237" y="94"/>
                  <a:pt x="236" y="97"/>
                </a:cubicBezTo>
                <a:cubicBezTo>
                  <a:pt x="231" y="107"/>
                  <a:pt x="207" y="138"/>
                  <a:pt x="201" y="149"/>
                </a:cubicBezTo>
                <a:cubicBezTo>
                  <a:pt x="200" y="150"/>
                  <a:pt x="200" y="151"/>
                  <a:pt x="199" y="152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196" y="162"/>
                  <a:pt x="200" y="170"/>
                  <a:pt x="198" y="173"/>
                </a:cubicBezTo>
                <a:cubicBezTo>
                  <a:pt x="196" y="176"/>
                  <a:pt x="190" y="184"/>
                  <a:pt x="191" y="184"/>
                </a:cubicBezTo>
                <a:cubicBezTo>
                  <a:pt x="191" y="184"/>
                  <a:pt x="196" y="182"/>
                  <a:pt x="199" y="179"/>
                </a:cubicBezTo>
                <a:cubicBezTo>
                  <a:pt x="201" y="176"/>
                  <a:pt x="216" y="160"/>
                  <a:pt x="224" y="155"/>
                </a:cubicBezTo>
                <a:cubicBezTo>
                  <a:pt x="227" y="153"/>
                  <a:pt x="232" y="149"/>
                  <a:pt x="238" y="144"/>
                </a:cubicBezTo>
                <a:cubicBezTo>
                  <a:pt x="226" y="160"/>
                  <a:pt x="213" y="177"/>
                  <a:pt x="198" y="195"/>
                </a:cubicBezTo>
                <a:cubicBezTo>
                  <a:pt x="197" y="196"/>
                  <a:pt x="196" y="197"/>
                  <a:pt x="195" y="199"/>
                </a:cubicBezTo>
                <a:cubicBezTo>
                  <a:pt x="195" y="193"/>
                  <a:pt x="195" y="192"/>
                  <a:pt x="195" y="199"/>
                </a:cubicBezTo>
                <a:cubicBezTo>
                  <a:pt x="180" y="218"/>
                  <a:pt x="163" y="239"/>
                  <a:pt x="146" y="260"/>
                </a:cubicBezTo>
                <a:cubicBezTo>
                  <a:pt x="146" y="260"/>
                  <a:pt x="146" y="261"/>
                  <a:pt x="146" y="261"/>
                </a:cubicBezTo>
                <a:cubicBezTo>
                  <a:pt x="162" y="243"/>
                  <a:pt x="178" y="223"/>
                  <a:pt x="195" y="203"/>
                </a:cubicBezTo>
                <a:cubicBezTo>
                  <a:pt x="195" y="204"/>
                  <a:pt x="195" y="204"/>
                  <a:pt x="195" y="205"/>
                </a:cubicBezTo>
                <a:cubicBezTo>
                  <a:pt x="194" y="210"/>
                  <a:pt x="194" y="217"/>
                  <a:pt x="193" y="226"/>
                </a:cubicBezTo>
                <a:cubicBezTo>
                  <a:pt x="192" y="226"/>
                  <a:pt x="191" y="227"/>
                  <a:pt x="190" y="228"/>
                </a:cubicBezTo>
                <a:cubicBezTo>
                  <a:pt x="187" y="229"/>
                  <a:pt x="183" y="234"/>
                  <a:pt x="178" y="239"/>
                </a:cubicBezTo>
                <a:cubicBezTo>
                  <a:pt x="168" y="249"/>
                  <a:pt x="157" y="259"/>
                  <a:pt x="147" y="268"/>
                </a:cubicBezTo>
                <a:cubicBezTo>
                  <a:pt x="148" y="271"/>
                  <a:pt x="148" y="273"/>
                  <a:pt x="147" y="275"/>
                </a:cubicBezTo>
                <a:cubicBezTo>
                  <a:pt x="157" y="265"/>
                  <a:pt x="167" y="255"/>
                  <a:pt x="178" y="244"/>
                </a:cubicBezTo>
                <a:cubicBezTo>
                  <a:pt x="180" y="244"/>
                  <a:pt x="187" y="239"/>
                  <a:pt x="193" y="230"/>
                </a:cubicBezTo>
                <a:cubicBezTo>
                  <a:pt x="192" y="240"/>
                  <a:pt x="190" y="250"/>
                  <a:pt x="189" y="260"/>
                </a:cubicBezTo>
                <a:cubicBezTo>
                  <a:pt x="175" y="273"/>
                  <a:pt x="164" y="283"/>
                  <a:pt x="165" y="283"/>
                </a:cubicBezTo>
                <a:cubicBezTo>
                  <a:pt x="166" y="283"/>
                  <a:pt x="159" y="291"/>
                  <a:pt x="149" y="300"/>
                </a:cubicBezTo>
                <a:cubicBezTo>
                  <a:pt x="149" y="298"/>
                  <a:pt x="149" y="297"/>
                  <a:pt x="149" y="301"/>
                </a:cubicBezTo>
                <a:cubicBezTo>
                  <a:pt x="147" y="302"/>
                  <a:pt x="146" y="303"/>
                  <a:pt x="144" y="304"/>
                </a:cubicBezTo>
                <a:cubicBezTo>
                  <a:pt x="139" y="308"/>
                  <a:pt x="134" y="312"/>
                  <a:pt x="129" y="315"/>
                </a:cubicBezTo>
                <a:cubicBezTo>
                  <a:pt x="130" y="315"/>
                  <a:pt x="130" y="316"/>
                  <a:pt x="131" y="317"/>
                </a:cubicBezTo>
                <a:cubicBezTo>
                  <a:pt x="133" y="321"/>
                  <a:pt x="133" y="324"/>
                  <a:pt x="132" y="325"/>
                </a:cubicBezTo>
                <a:cubicBezTo>
                  <a:pt x="130" y="326"/>
                  <a:pt x="124" y="324"/>
                  <a:pt x="124" y="322"/>
                </a:cubicBezTo>
                <a:cubicBezTo>
                  <a:pt x="124" y="321"/>
                  <a:pt x="123" y="320"/>
                  <a:pt x="123" y="318"/>
                </a:cubicBezTo>
                <a:cubicBezTo>
                  <a:pt x="123" y="318"/>
                  <a:pt x="122" y="318"/>
                  <a:pt x="122" y="318"/>
                </a:cubicBezTo>
                <a:close/>
                <a:moveTo>
                  <a:pt x="225" y="134"/>
                </a:moveTo>
                <a:cubicBezTo>
                  <a:pt x="223" y="134"/>
                  <a:pt x="219" y="134"/>
                  <a:pt x="218" y="133"/>
                </a:cubicBezTo>
                <a:cubicBezTo>
                  <a:pt x="218" y="133"/>
                  <a:pt x="218" y="132"/>
                  <a:pt x="220" y="131"/>
                </a:cubicBezTo>
                <a:cubicBezTo>
                  <a:pt x="221" y="131"/>
                  <a:pt x="226" y="134"/>
                  <a:pt x="225" y="134"/>
                </a:cubicBezTo>
                <a:close/>
                <a:moveTo>
                  <a:pt x="1160" y="401"/>
                </a:moveTo>
                <a:cubicBezTo>
                  <a:pt x="1154" y="399"/>
                  <a:pt x="1150" y="397"/>
                  <a:pt x="1151" y="397"/>
                </a:cubicBezTo>
                <a:cubicBezTo>
                  <a:pt x="1151" y="396"/>
                  <a:pt x="1156" y="395"/>
                  <a:pt x="1160" y="396"/>
                </a:cubicBezTo>
                <a:cubicBezTo>
                  <a:pt x="1164" y="396"/>
                  <a:pt x="1165" y="403"/>
                  <a:pt x="1160" y="401"/>
                </a:cubicBezTo>
                <a:close/>
                <a:moveTo>
                  <a:pt x="1172" y="361"/>
                </a:moveTo>
                <a:cubicBezTo>
                  <a:pt x="1172" y="361"/>
                  <a:pt x="1172" y="361"/>
                  <a:pt x="1171" y="361"/>
                </a:cubicBezTo>
                <a:cubicBezTo>
                  <a:pt x="1171" y="361"/>
                  <a:pt x="1171" y="361"/>
                  <a:pt x="1171" y="361"/>
                </a:cubicBezTo>
                <a:cubicBezTo>
                  <a:pt x="1170" y="361"/>
                  <a:pt x="1170" y="361"/>
                  <a:pt x="1170" y="361"/>
                </a:cubicBezTo>
                <a:cubicBezTo>
                  <a:pt x="1171" y="360"/>
                  <a:pt x="1171" y="359"/>
                  <a:pt x="1172" y="359"/>
                </a:cubicBezTo>
                <a:cubicBezTo>
                  <a:pt x="1173" y="359"/>
                  <a:pt x="1172" y="360"/>
                  <a:pt x="1172" y="361"/>
                </a:cubicBezTo>
                <a:close/>
                <a:moveTo>
                  <a:pt x="1197" y="383"/>
                </a:moveTo>
                <a:cubicBezTo>
                  <a:pt x="1196" y="384"/>
                  <a:pt x="1195" y="385"/>
                  <a:pt x="1195" y="386"/>
                </a:cubicBezTo>
                <a:cubicBezTo>
                  <a:pt x="1194" y="385"/>
                  <a:pt x="1193" y="385"/>
                  <a:pt x="1193" y="384"/>
                </a:cubicBezTo>
                <a:cubicBezTo>
                  <a:pt x="1192" y="383"/>
                  <a:pt x="1190" y="384"/>
                  <a:pt x="1188" y="384"/>
                </a:cubicBezTo>
                <a:cubicBezTo>
                  <a:pt x="1188" y="383"/>
                  <a:pt x="1188" y="382"/>
                  <a:pt x="1188" y="382"/>
                </a:cubicBezTo>
                <a:cubicBezTo>
                  <a:pt x="1188" y="382"/>
                  <a:pt x="1188" y="381"/>
                  <a:pt x="1189" y="381"/>
                </a:cubicBezTo>
                <a:cubicBezTo>
                  <a:pt x="1189" y="381"/>
                  <a:pt x="1190" y="381"/>
                  <a:pt x="1190" y="381"/>
                </a:cubicBezTo>
                <a:cubicBezTo>
                  <a:pt x="1193" y="382"/>
                  <a:pt x="1196" y="383"/>
                  <a:pt x="1197" y="383"/>
                </a:cubicBezTo>
                <a:close/>
                <a:moveTo>
                  <a:pt x="1214" y="316"/>
                </a:moveTo>
                <a:cubicBezTo>
                  <a:pt x="1215" y="316"/>
                  <a:pt x="1215" y="316"/>
                  <a:pt x="1215" y="316"/>
                </a:cubicBezTo>
                <a:cubicBezTo>
                  <a:pt x="1216" y="317"/>
                  <a:pt x="1217" y="318"/>
                  <a:pt x="1218" y="318"/>
                </a:cubicBezTo>
                <a:cubicBezTo>
                  <a:pt x="1217" y="318"/>
                  <a:pt x="1216" y="317"/>
                  <a:pt x="1214" y="316"/>
                </a:cubicBezTo>
                <a:close/>
                <a:moveTo>
                  <a:pt x="1192" y="445"/>
                </a:moveTo>
                <a:cubicBezTo>
                  <a:pt x="1192" y="443"/>
                  <a:pt x="1193" y="441"/>
                  <a:pt x="1192" y="440"/>
                </a:cubicBezTo>
                <a:cubicBezTo>
                  <a:pt x="1192" y="437"/>
                  <a:pt x="1193" y="438"/>
                  <a:pt x="1196" y="442"/>
                </a:cubicBezTo>
                <a:cubicBezTo>
                  <a:pt x="1197" y="444"/>
                  <a:pt x="1196" y="446"/>
                  <a:pt x="1195" y="448"/>
                </a:cubicBezTo>
                <a:cubicBezTo>
                  <a:pt x="1194" y="447"/>
                  <a:pt x="1193" y="446"/>
                  <a:pt x="1192" y="445"/>
                </a:cubicBezTo>
                <a:close/>
                <a:moveTo>
                  <a:pt x="1188" y="435"/>
                </a:moveTo>
                <a:cubicBezTo>
                  <a:pt x="1188" y="435"/>
                  <a:pt x="1188" y="435"/>
                  <a:pt x="1188" y="435"/>
                </a:cubicBezTo>
                <a:cubicBezTo>
                  <a:pt x="1187" y="434"/>
                  <a:pt x="1186" y="433"/>
                  <a:pt x="1188" y="435"/>
                </a:cubicBezTo>
                <a:close/>
                <a:moveTo>
                  <a:pt x="1147" y="438"/>
                </a:moveTo>
                <a:cubicBezTo>
                  <a:pt x="1148" y="438"/>
                  <a:pt x="1149" y="441"/>
                  <a:pt x="1149" y="443"/>
                </a:cubicBezTo>
                <a:cubicBezTo>
                  <a:pt x="1148" y="446"/>
                  <a:pt x="1147" y="448"/>
                  <a:pt x="1145" y="447"/>
                </a:cubicBezTo>
                <a:cubicBezTo>
                  <a:pt x="1144" y="447"/>
                  <a:pt x="1143" y="445"/>
                  <a:pt x="1143" y="442"/>
                </a:cubicBezTo>
                <a:cubicBezTo>
                  <a:pt x="1144" y="440"/>
                  <a:pt x="1145" y="438"/>
                  <a:pt x="1147" y="438"/>
                </a:cubicBezTo>
                <a:close/>
                <a:moveTo>
                  <a:pt x="1140" y="416"/>
                </a:moveTo>
                <a:cubicBezTo>
                  <a:pt x="1141" y="414"/>
                  <a:pt x="1143" y="413"/>
                  <a:pt x="1145" y="413"/>
                </a:cubicBezTo>
                <a:cubicBezTo>
                  <a:pt x="1147" y="414"/>
                  <a:pt x="1149" y="416"/>
                  <a:pt x="1149" y="418"/>
                </a:cubicBezTo>
                <a:cubicBezTo>
                  <a:pt x="1148" y="419"/>
                  <a:pt x="1148" y="420"/>
                  <a:pt x="1147" y="421"/>
                </a:cubicBezTo>
                <a:cubicBezTo>
                  <a:pt x="1144" y="419"/>
                  <a:pt x="1142" y="418"/>
                  <a:pt x="1140" y="416"/>
                </a:cubicBezTo>
                <a:close/>
                <a:moveTo>
                  <a:pt x="1139" y="422"/>
                </a:moveTo>
                <a:cubicBezTo>
                  <a:pt x="1140" y="422"/>
                  <a:pt x="1140" y="423"/>
                  <a:pt x="1141" y="423"/>
                </a:cubicBezTo>
                <a:cubicBezTo>
                  <a:pt x="1140" y="423"/>
                  <a:pt x="1140" y="423"/>
                  <a:pt x="1140" y="423"/>
                </a:cubicBezTo>
                <a:cubicBezTo>
                  <a:pt x="1139" y="423"/>
                  <a:pt x="1139" y="423"/>
                  <a:pt x="1139" y="422"/>
                </a:cubicBezTo>
                <a:close/>
                <a:moveTo>
                  <a:pt x="1100" y="393"/>
                </a:moveTo>
                <a:cubicBezTo>
                  <a:pt x="1103" y="395"/>
                  <a:pt x="1106" y="397"/>
                  <a:pt x="1108" y="399"/>
                </a:cubicBezTo>
                <a:cubicBezTo>
                  <a:pt x="1109" y="402"/>
                  <a:pt x="1112" y="404"/>
                  <a:pt x="1114" y="407"/>
                </a:cubicBezTo>
                <a:cubicBezTo>
                  <a:pt x="1119" y="412"/>
                  <a:pt x="1123" y="415"/>
                  <a:pt x="1121" y="418"/>
                </a:cubicBezTo>
                <a:cubicBezTo>
                  <a:pt x="1121" y="418"/>
                  <a:pt x="1120" y="418"/>
                  <a:pt x="1120" y="418"/>
                </a:cubicBezTo>
                <a:cubicBezTo>
                  <a:pt x="1118" y="411"/>
                  <a:pt x="1111" y="402"/>
                  <a:pt x="1100" y="397"/>
                </a:cubicBezTo>
                <a:cubicBezTo>
                  <a:pt x="1100" y="396"/>
                  <a:pt x="1100" y="394"/>
                  <a:pt x="1100" y="393"/>
                </a:cubicBezTo>
                <a:close/>
                <a:moveTo>
                  <a:pt x="1065" y="405"/>
                </a:moveTo>
                <a:cubicBezTo>
                  <a:pt x="1062" y="406"/>
                  <a:pt x="1064" y="405"/>
                  <a:pt x="1059" y="407"/>
                </a:cubicBezTo>
                <a:cubicBezTo>
                  <a:pt x="1062" y="405"/>
                  <a:pt x="1060" y="406"/>
                  <a:pt x="1065" y="405"/>
                </a:cubicBezTo>
                <a:close/>
                <a:moveTo>
                  <a:pt x="1071" y="425"/>
                </a:moveTo>
                <a:cubicBezTo>
                  <a:pt x="1071" y="426"/>
                  <a:pt x="1069" y="426"/>
                  <a:pt x="1068" y="425"/>
                </a:cubicBezTo>
                <a:cubicBezTo>
                  <a:pt x="1067" y="424"/>
                  <a:pt x="1067" y="423"/>
                  <a:pt x="1067" y="422"/>
                </a:cubicBezTo>
                <a:cubicBezTo>
                  <a:pt x="1068" y="421"/>
                  <a:pt x="1069" y="421"/>
                  <a:pt x="1070" y="422"/>
                </a:cubicBezTo>
                <a:cubicBezTo>
                  <a:pt x="1071" y="423"/>
                  <a:pt x="1072" y="425"/>
                  <a:pt x="1071" y="425"/>
                </a:cubicBezTo>
                <a:close/>
                <a:moveTo>
                  <a:pt x="1083" y="418"/>
                </a:moveTo>
                <a:cubicBezTo>
                  <a:pt x="1083" y="418"/>
                  <a:pt x="1083" y="419"/>
                  <a:pt x="1083" y="420"/>
                </a:cubicBezTo>
                <a:cubicBezTo>
                  <a:pt x="1081" y="418"/>
                  <a:pt x="1079" y="417"/>
                  <a:pt x="1078" y="417"/>
                </a:cubicBezTo>
                <a:cubicBezTo>
                  <a:pt x="1076" y="417"/>
                  <a:pt x="1074" y="416"/>
                  <a:pt x="1073" y="415"/>
                </a:cubicBezTo>
                <a:cubicBezTo>
                  <a:pt x="1074" y="413"/>
                  <a:pt x="1075" y="410"/>
                  <a:pt x="1075" y="409"/>
                </a:cubicBezTo>
                <a:cubicBezTo>
                  <a:pt x="1075" y="409"/>
                  <a:pt x="1075" y="409"/>
                  <a:pt x="1075" y="409"/>
                </a:cubicBezTo>
                <a:cubicBezTo>
                  <a:pt x="1075" y="409"/>
                  <a:pt x="1075" y="409"/>
                  <a:pt x="1076" y="409"/>
                </a:cubicBezTo>
                <a:cubicBezTo>
                  <a:pt x="1078" y="412"/>
                  <a:pt x="1081" y="415"/>
                  <a:pt x="1083" y="418"/>
                </a:cubicBezTo>
                <a:close/>
                <a:moveTo>
                  <a:pt x="1100" y="266"/>
                </a:moveTo>
                <a:cubicBezTo>
                  <a:pt x="1100" y="266"/>
                  <a:pt x="1100" y="266"/>
                  <a:pt x="1100" y="266"/>
                </a:cubicBezTo>
                <a:cubicBezTo>
                  <a:pt x="1101" y="266"/>
                  <a:pt x="1101" y="256"/>
                  <a:pt x="1102" y="245"/>
                </a:cubicBezTo>
                <a:cubicBezTo>
                  <a:pt x="1103" y="245"/>
                  <a:pt x="1103" y="246"/>
                  <a:pt x="1104" y="246"/>
                </a:cubicBezTo>
                <a:cubicBezTo>
                  <a:pt x="1104" y="246"/>
                  <a:pt x="1104" y="246"/>
                  <a:pt x="1106" y="246"/>
                </a:cubicBezTo>
                <a:cubicBezTo>
                  <a:pt x="1107" y="246"/>
                  <a:pt x="1107" y="246"/>
                  <a:pt x="1108" y="246"/>
                </a:cubicBezTo>
                <a:cubicBezTo>
                  <a:pt x="1108" y="246"/>
                  <a:pt x="1108" y="246"/>
                  <a:pt x="1108" y="246"/>
                </a:cubicBezTo>
                <a:cubicBezTo>
                  <a:pt x="1109" y="247"/>
                  <a:pt x="1111" y="249"/>
                  <a:pt x="1115" y="252"/>
                </a:cubicBezTo>
                <a:cubicBezTo>
                  <a:pt x="1114" y="253"/>
                  <a:pt x="1114" y="254"/>
                  <a:pt x="1113" y="255"/>
                </a:cubicBezTo>
                <a:cubicBezTo>
                  <a:pt x="1113" y="255"/>
                  <a:pt x="1113" y="255"/>
                  <a:pt x="1114" y="256"/>
                </a:cubicBezTo>
                <a:cubicBezTo>
                  <a:pt x="1114" y="257"/>
                  <a:pt x="1114" y="258"/>
                  <a:pt x="1115" y="258"/>
                </a:cubicBezTo>
                <a:cubicBezTo>
                  <a:pt x="1116" y="259"/>
                  <a:pt x="1119" y="259"/>
                  <a:pt x="1123" y="259"/>
                </a:cubicBezTo>
                <a:cubicBezTo>
                  <a:pt x="1126" y="262"/>
                  <a:pt x="1129" y="264"/>
                  <a:pt x="1133" y="267"/>
                </a:cubicBezTo>
                <a:cubicBezTo>
                  <a:pt x="1132" y="267"/>
                  <a:pt x="1130" y="267"/>
                  <a:pt x="1129" y="266"/>
                </a:cubicBezTo>
                <a:cubicBezTo>
                  <a:pt x="1127" y="264"/>
                  <a:pt x="1123" y="267"/>
                  <a:pt x="1124" y="271"/>
                </a:cubicBezTo>
                <a:cubicBezTo>
                  <a:pt x="1124" y="275"/>
                  <a:pt x="1129" y="286"/>
                  <a:pt x="1127" y="285"/>
                </a:cubicBezTo>
                <a:cubicBezTo>
                  <a:pt x="1125" y="284"/>
                  <a:pt x="1122" y="285"/>
                  <a:pt x="1122" y="286"/>
                </a:cubicBezTo>
                <a:cubicBezTo>
                  <a:pt x="1122" y="286"/>
                  <a:pt x="1122" y="286"/>
                  <a:pt x="1122" y="287"/>
                </a:cubicBezTo>
                <a:cubicBezTo>
                  <a:pt x="1119" y="284"/>
                  <a:pt x="1116" y="281"/>
                  <a:pt x="1113" y="278"/>
                </a:cubicBezTo>
                <a:cubicBezTo>
                  <a:pt x="1114" y="277"/>
                  <a:pt x="1114" y="277"/>
                  <a:pt x="1114" y="276"/>
                </a:cubicBezTo>
                <a:cubicBezTo>
                  <a:pt x="1114" y="274"/>
                  <a:pt x="1112" y="272"/>
                  <a:pt x="1111" y="272"/>
                </a:cubicBezTo>
                <a:cubicBezTo>
                  <a:pt x="1111" y="272"/>
                  <a:pt x="1110" y="273"/>
                  <a:pt x="1108" y="274"/>
                </a:cubicBezTo>
                <a:cubicBezTo>
                  <a:pt x="1107" y="272"/>
                  <a:pt x="1105" y="271"/>
                  <a:pt x="1103" y="269"/>
                </a:cubicBezTo>
                <a:cubicBezTo>
                  <a:pt x="1104" y="252"/>
                  <a:pt x="1104" y="255"/>
                  <a:pt x="1102" y="268"/>
                </a:cubicBezTo>
                <a:cubicBezTo>
                  <a:pt x="1101" y="267"/>
                  <a:pt x="1101" y="266"/>
                  <a:pt x="1100" y="266"/>
                </a:cubicBezTo>
                <a:close/>
                <a:moveTo>
                  <a:pt x="1066" y="324"/>
                </a:moveTo>
                <a:cubicBezTo>
                  <a:pt x="1066" y="325"/>
                  <a:pt x="1066" y="326"/>
                  <a:pt x="1066" y="328"/>
                </a:cubicBezTo>
                <a:cubicBezTo>
                  <a:pt x="1065" y="326"/>
                  <a:pt x="1065" y="326"/>
                  <a:pt x="1065" y="326"/>
                </a:cubicBezTo>
                <a:cubicBezTo>
                  <a:pt x="1065" y="325"/>
                  <a:pt x="1064" y="324"/>
                  <a:pt x="1064" y="325"/>
                </a:cubicBezTo>
                <a:cubicBezTo>
                  <a:pt x="1061" y="326"/>
                  <a:pt x="1059" y="324"/>
                  <a:pt x="1057" y="321"/>
                </a:cubicBezTo>
                <a:cubicBezTo>
                  <a:pt x="1060" y="322"/>
                  <a:pt x="1063" y="323"/>
                  <a:pt x="1066" y="324"/>
                </a:cubicBezTo>
                <a:close/>
                <a:moveTo>
                  <a:pt x="938" y="215"/>
                </a:moveTo>
                <a:cubicBezTo>
                  <a:pt x="938" y="217"/>
                  <a:pt x="938" y="218"/>
                  <a:pt x="938" y="219"/>
                </a:cubicBezTo>
                <a:cubicBezTo>
                  <a:pt x="937" y="219"/>
                  <a:pt x="937" y="220"/>
                  <a:pt x="936" y="220"/>
                </a:cubicBezTo>
                <a:cubicBezTo>
                  <a:pt x="934" y="220"/>
                  <a:pt x="932" y="221"/>
                  <a:pt x="929" y="222"/>
                </a:cubicBezTo>
                <a:cubicBezTo>
                  <a:pt x="930" y="220"/>
                  <a:pt x="931" y="218"/>
                  <a:pt x="931" y="217"/>
                </a:cubicBezTo>
                <a:cubicBezTo>
                  <a:pt x="933" y="217"/>
                  <a:pt x="936" y="216"/>
                  <a:pt x="938" y="215"/>
                </a:cubicBezTo>
                <a:close/>
                <a:moveTo>
                  <a:pt x="883" y="160"/>
                </a:moveTo>
                <a:cubicBezTo>
                  <a:pt x="883" y="160"/>
                  <a:pt x="883" y="160"/>
                  <a:pt x="883" y="159"/>
                </a:cubicBezTo>
                <a:cubicBezTo>
                  <a:pt x="884" y="159"/>
                  <a:pt x="884" y="159"/>
                  <a:pt x="884" y="159"/>
                </a:cubicBezTo>
                <a:cubicBezTo>
                  <a:pt x="884" y="159"/>
                  <a:pt x="884" y="159"/>
                  <a:pt x="884" y="159"/>
                </a:cubicBezTo>
                <a:cubicBezTo>
                  <a:pt x="885" y="159"/>
                  <a:pt x="884" y="160"/>
                  <a:pt x="883" y="160"/>
                </a:cubicBezTo>
                <a:close/>
                <a:moveTo>
                  <a:pt x="868" y="166"/>
                </a:moveTo>
                <a:cubicBezTo>
                  <a:pt x="869" y="166"/>
                  <a:pt x="869" y="166"/>
                  <a:pt x="869" y="165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69" y="166"/>
                  <a:pt x="868" y="166"/>
                  <a:pt x="868" y="166"/>
                </a:cubicBezTo>
                <a:close/>
                <a:moveTo>
                  <a:pt x="682" y="113"/>
                </a:moveTo>
                <a:cubicBezTo>
                  <a:pt x="682" y="114"/>
                  <a:pt x="676" y="115"/>
                  <a:pt x="674" y="113"/>
                </a:cubicBezTo>
                <a:cubicBezTo>
                  <a:pt x="672" y="112"/>
                  <a:pt x="673" y="106"/>
                  <a:pt x="674" y="103"/>
                </a:cubicBezTo>
                <a:cubicBezTo>
                  <a:pt x="674" y="103"/>
                  <a:pt x="674" y="103"/>
                  <a:pt x="674" y="103"/>
                </a:cubicBezTo>
                <a:cubicBezTo>
                  <a:pt x="676" y="103"/>
                  <a:pt x="677" y="104"/>
                  <a:pt x="679" y="104"/>
                </a:cubicBezTo>
                <a:cubicBezTo>
                  <a:pt x="679" y="104"/>
                  <a:pt x="679" y="104"/>
                  <a:pt x="680" y="104"/>
                </a:cubicBezTo>
                <a:cubicBezTo>
                  <a:pt x="681" y="106"/>
                  <a:pt x="682" y="112"/>
                  <a:pt x="682" y="113"/>
                </a:cubicBezTo>
                <a:close/>
                <a:moveTo>
                  <a:pt x="687" y="35"/>
                </a:moveTo>
                <a:cubicBezTo>
                  <a:pt x="687" y="35"/>
                  <a:pt x="686" y="35"/>
                  <a:pt x="686" y="35"/>
                </a:cubicBezTo>
                <a:cubicBezTo>
                  <a:pt x="686" y="35"/>
                  <a:pt x="686" y="35"/>
                  <a:pt x="686" y="34"/>
                </a:cubicBezTo>
                <a:cubicBezTo>
                  <a:pt x="686" y="34"/>
                  <a:pt x="686" y="34"/>
                  <a:pt x="686" y="34"/>
                </a:cubicBezTo>
                <a:cubicBezTo>
                  <a:pt x="686" y="34"/>
                  <a:pt x="687" y="35"/>
                  <a:pt x="687" y="35"/>
                </a:cubicBezTo>
                <a:close/>
                <a:moveTo>
                  <a:pt x="690" y="137"/>
                </a:moveTo>
                <a:cubicBezTo>
                  <a:pt x="690" y="137"/>
                  <a:pt x="689" y="135"/>
                  <a:pt x="688" y="131"/>
                </a:cubicBezTo>
                <a:cubicBezTo>
                  <a:pt x="693" y="127"/>
                  <a:pt x="696" y="125"/>
                  <a:pt x="696" y="126"/>
                </a:cubicBezTo>
                <a:cubicBezTo>
                  <a:pt x="697" y="129"/>
                  <a:pt x="701" y="126"/>
                  <a:pt x="700" y="125"/>
                </a:cubicBezTo>
                <a:cubicBezTo>
                  <a:pt x="700" y="124"/>
                  <a:pt x="700" y="124"/>
                  <a:pt x="700" y="124"/>
                </a:cubicBezTo>
                <a:cubicBezTo>
                  <a:pt x="704" y="128"/>
                  <a:pt x="708" y="132"/>
                  <a:pt x="712" y="137"/>
                </a:cubicBezTo>
                <a:cubicBezTo>
                  <a:pt x="713" y="138"/>
                  <a:pt x="714" y="139"/>
                  <a:pt x="715" y="140"/>
                </a:cubicBezTo>
                <a:cubicBezTo>
                  <a:pt x="717" y="143"/>
                  <a:pt x="720" y="146"/>
                  <a:pt x="721" y="149"/>
                </a:cubicBezTo>
                <a:cubicBezTo>
                  <a:pt x="723" y="152"/>
                  <a:pt x="724" y="154"/>
                  <a:pt x="725" y="157"/>
                </a:cubicBezTo>
                <a:cubicBezTo>
                  <a:pt x="713" y="166"/>
                  <a:pt x="701" y="175"/>
                  <a:pt x="690" y="182"/>
                </a:cubicBezTo>
                <a:cubicBezTo>
                  <a:pt x="687" y="166"/>
                  <a:pt x="682" y="155"/>
                  <a:pt x="677" y="149"/>
                </a:cubicBezTo>
                <a:cubicBezTo>
                  <a:pt x="683" y="137"/>
                  <a:pt x="683" y="137"/>
                  <a:pt x="683" y="137"/>
                </a:cubicBezTo>
                <a:cubicBezTo>
                  <a:pt x="683" y="137"/>
                  <a:pt x="683" y="138"/>
                  <a:pt x="683" y="139"/>
                </a:cubicBezTo>
                <a:cubicBezTo>
                  <a:pt x="682" y="141"/>
                  <a:pt x="683" y="142"/>
                  <a:pt x="684" y="142"/>
                </a:cubicBezTo>
                <a:cubicBezTo>
                  <a:pt x="685" y="143"/>
                  <a:pt x="686" y="140"/>
                  <a:pt x="686" y="138"/>
                </a:cubicBezTo>
                <a:cubicBezTo>
                  <a:pt x="687" y="135"/>
                  <a:pt x="687" y="133"/>
                  <a:pt x="686" y="132"/>
                </a:cubicBezTo>
                <a:cubicBezTo>
                  <a:pt x="687" y="132"/>
                  <a:pt x="687" y="131"/>
                  <a:pt x="688" y="131"/>
                </a:cubicBezTo>
                <a:cubicBezTo>
                  <a:pt x="688" y="138"/>
                  <a:pt x="689" y="139"/>
                  <a:pt x="690" y="137"/>
                </a:cubicBezTo>
                <a:close/>
                <a:moveTo>
                  <a:pt x="739" y="146"/>
                </a:moveTo>
                <a:cubicBezTo>
                  <a:pt x="738" y="144"/>
                  <a:pt x="738" y="141"/>
                  <a:pt x="737" y="139"/>
                </a:cubicBezTo>
                <a:cubicBezTo>
                  <a:pt x="739" y="141"/>
                  <a:pt x="740" y="142"/>
                  <a:pt x="742" y="144"/>
                </a:cubicBezTo>
                <a:cubicBezTo>
                  <a:pt x="741" y="145"/>
                  <a:pt x="740" y="146"/>
                  <a:pt x="739" y="146"/>
                </a:cubicBezTo>
                <a:close/>
                <a:moveTo>
                  <a:pt x="745" y="146"/>
                </a:moveTo>
                <a:cubicBezTo>
                  <a:pt x="745" y="147"/>
                  <a:pt x="746" y="147"/>
                  <a:pt x="746" y="148"/>
                </a:cubicBezTo>
                <a:cubicBezTo>
                  <a:pt x="745" y="149"/>
                  <a:pt x="743" y="151"/>
                  <a:pt x="742" y="153"/>
                </a:cubicBezTo>
                <a:cubicBezTo>
                  <a:pt x="741" y="152"/>
                  <a:pt x="741" y="150"/>
                  <a:pt x="740" y="149"/>
                </a:cubicBezTo>
                <a:cubicBezTo>
                  <a:pt x="742" y="148"/>
                  <a:pt x="743" y="147"/>
                  <a:pt x="745" y="146"/>
                </a:cubicBezTo>
                <a:close/>
                <a:moveTo>
                  <a:pt x="734" y="130"/>
                </a:moveTo>
                <a:cubicBezTo>
                  <a:pt x="732" y="124"/>
                  <a:pt x="731" y="120"/>
                  <a:pt x="731" y="118"/>
                </a:cubicBezTo>
                <a:cubicBezTo>
                  <a:pt x="731" y="117"/>
                  <a:pt x="731" y="115"/>
                  <a:pt x="730" y="113"/>
                </a:cubicBezTo>
                <a:cubicBezTo>
                  <a:pt x="733" y="113"/>
                  <a:pt x="738" y="112"/>
                  <a:pt x="744" y="112"/>
                </a:cubicBezTo>
                <a:cubicBezTo>
                  <a:pt x="744" y="112"/>
                  <a:pt x="745" y="113"/>
                  <a:pt x="745" y="113"/>
                </a:cubicBezTo>
                <a:cubicBezTo>
                  <a:pt x="746" y="112"/>
                  <a:pt x="747" y="112"/>
                  <a:pt x="748" y="111"/>
                </a:cubicBezTo>
                <a:cubicBezTo>
                  <a:pt x="752" y="111"/>
                  <a:pt x="755" y="110"/>
                  <a:pt x="757" y="110"/>
                </a:cubicBezTo>
                <a:cubicBezTo>
                  <a:pt x="757" y="112"/>
                  <a:pt x="758" y="115"/>
                  <a:pt x="758" y="116"/>
                </a:cubicBezTo>
                <a:cubicBezTo>
                  <a:pt x="759" y="118"/>
                  <a:pt x="764" y="119"/>
                  <a:pt x="766" y="119"/>
                </a:cubicBezTo>
                <a:cubicBezTo>
                  <a:pt x="768" y="119"/>
                  <a:pt x="769" y="120"/>
                  <a:pt x="769" y="122"/>
                </a:cubicBezTo>
                <a:cubicBezTo>
                  <a:pt x="769" y="123"/>
                  <a:pt x="771" y="117"/>
                  <a:pt x="771" y="113"/>
                </a:cubicBezTo>
                <a:cubicBezTo>
                  <a:pt x="771" y="112"/>
                  <a:pt x="771" y="111"/>
                  <a:pt x="770" y="111"/>
                </a:cubicBezTo>
                <a:cubicBezTo>
                  <a:pt x="772" y="111"/>
                  <a:pt x="775" y="114"/>
                  <a:pt x="778" y="117"/>
                </a:cubicBezTo>
                <a:cubicBezTo>
                  <a:pt x="775" y="120"/>
                  <a:pt x="772" y="122"/>
                  <a:pt x="768" y="124"/>
                </a:cubicBezTo>
                <a:cubicBezTo>
                  <a:pt x="768" y="122"/>
                  <a:pt x="766" y="121"/>
                  <a:pt x="765" y="120"/>
                </a:cubicBezTo>
                <a:cubicBezTo>
                  <a:pt x="764" y="120"/>
                  <a:pt x="758" y="128"/>
                  <a:pt x="758" y="129"/>
                </a:cubicBezTo>
                <a:cubicBezTo>
                  <a:pt x="758" y="130"/>
                  <a:pt x="758" y="131"/>
                  <a:pt x="758" y="132"/>
                </a:cubicBezTo>
                <a:cubicBezTo>
                  <a:pt x="755" y="134"/>
                  <a:pt x="752" y="137"/>
                  <a:pt x="749" y="139"/>
                </a:cubicBezTo>
                <a:cubicBezTo>
                  <a:pt x="744" y="136"/>
                  <a:pt x="739" y="133"/>
                  <a:pt x="734" y="130"/>
                </a:cubicBezTo>
                <a:close/>
                <a:moveTo>
                  <a:pt x="769" y="106"/>
                </a:moveTo>
                <a:cubicBezTo>
                  <a:pt x="768" y="104"/>
                  <a:pt x="767" y="103"/>
                  <a:pt x="766" y="102"/>
                </a:cubicBezTo>
                <a:cubicBezTo>
                  <a:pt x="766" y="102"/>
                  <a:pt x="766" y="101"/>
                  <a:pt x="766" y="101"/>
                </a:cubicBezTo>
                <a:cubicBezTo>
                  <a:pt x="767" y="102"/>
                  <a:pt x="769" y="102"/>
                  <a:pt x="769" y="101"/>
                </a:cubicBezTo>
                <a:cubicBezTo>
                  <a:pt x="769" y="101"/>
                  <a:pt x="769" y="104"/>
                  <a:pt x="769" y="106"/>
                </a:cubicBezTo>
                <a:close/>
                <a:moveTo>
                  <a:pt x="762" y="97"/>
                </a:moveTo>
                <a:cubicBezTo>
                  <a:pt x="761" y="96"/>
                  <a:pt x="761" y="96"/>
                  <a:pt x="761" y="96"/>
                </a:cubicBezTo>
                <a:cubicBezTo>
                  <a:pt x="761" y="95"/>
                  <a:pt x="761" y="95"/>
                  <a:pt x="762" y="95"/>
                </a:cubicBezTo>
                <a:cubicBezTo>
                  <a:pt x="762" y="96"/>
                  <a:pt x="762" y="96"/>
                  <a:pt x="762" y="97"/>
                </a:cubicBezTo>
                <a:close/>
                <a:moveTo>
                  <a:pt x="755" y="106"/>
                </a:moveTo>
                <a:cubicBezTo>
                  <a:pt x="755" y="106"/>
                  <a:pt x="755" y="105"/>
                  <a:pt x="756" y="105"/>
                </a:cubicBezTo>
                <a:cubicBezTo>
                  <a:pt x="756" y="106"/>
                  <a:pt x="756" y="106"/>
                  <a:pt x="756" y="107"/>
                </a:cubicBezTo>
                <a:cubicBezTo>
                  <a:pt x="756" y="107"/>
                  <a:pt x="755" y="106"/>
                  <a:pt x="755" y="106"/>
                </a:cubicBezTo>
                <a:close/>
                <a:moveTo>
                  <a:pt x="745" y="99"/>
                </a:moveTo>
                <a:cubicBezTo>
                  <a:pt x="744" y="99"/>
                  <a:pt x="743" y="100"/>
                  <a:pt x="743" y="100"/>
                </a:cubicBezTo>
                <a:cubicBezTo>
                  <a:pt x="743" y="100"/>
                  <a:pt x="742" y="100"/>
                  <a:pt x="742" y="100"/>
                </a:cubicBezTo>
                <a:cubicBezTo>
                  <a:pt x="742" y="100"/>
                  <a:pt x="742" y="100"/>
                  <a:pt x="741" y="100"/>
                </a:cubicBezTo>
                <a:cubicBezTo>
                  <a:pt x="740" y="100"/>
                  <a:pt x="738" y="99"/>
                  <a:pt x="737" y="99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38" y="99"/>
                  <a:pt x="741" y="99"/>
                  <a:pt x="742" y="98"/>
                </a:cubicBezTo>
                <a:cubicBezTo>
                  <a:pt x="744" y="97"/>
                  <a:pt x="746" y="97"/>
                  <a:pt x="748" y="96"/>
                </a:cubicBezTo>
                <a:cubicBezTo>
                  <a:pt x="747" y="97"/>
                  <a:pt x="746" y="98"/>
                  <a:pt x="745" y="99"/>
                </a:cubicBezTo>
                <a:close/>
                <a:moveTo>
                  <a:pt x="727" y="106"/>
                </a:moveTo>
                <a:cubicBezTo>
                  <a:pt x="726" y="103"/>
                  <a:pt x="724" y="99"/>
                  <a:pt x="721" y="95"/>
                </a:cubicBezTo>
                <a:cubicBezTo>
                  <a:pt x="723" y="96"/>
                  <a:pt x="730" y="98"/>
                  <a:pt x="735" y="98"/>
                </a:cubicBezTo>
                <a:cubicBezTo>
                  <a:pt x="735" y="99"/>
                  <a:pt x="734" y="99"/>
                  <a:pt x="734" y="99"/>
                </a:cubicBezTo>
                <a:cubicBezTo>
                  <a:pt x="733" y="100"/>
                  <a:pt x="733" y="100"/>
                  <a:pt x="732" y="100"/>
                </a:cubicBezTo>
                <a:cubicBezTo>
                  <a:pt x="731" y="101"/>
                  <a:pt x="729" y="104"/>
                  <a:pt x="727" y="106"/>
                </a:cubicBezTo>
                <a:close/>
                <a:moveTo>
                  <a:pt x="692" y="50"/>
                </a:moveTo>
                <a:cubicBezTo>
                  <a:pt x="691" y="51"/>
                  <a:pt x="691" y="51"/>
                  <a:pt x="691" y="51"/>
                </a:cubicBezTo>
                <a:cubicBezTo>
                  <a:pt x="691" y="51"/>
                  <a:pt x="691" y="50"/>
                  <a:pt x="691" y="50"/>
                </a:cubicBezTo>
                <a:cubicBezTo>
                  <a:pt x="691" y="50"/>
                  <a:pt x="691" y="50"/>
                  <a:pt x="692" y="50"/>
                </a:cubicBezTo>
                <a:close/>
                <a:moveTo>
                  <a:pt x="783" y="78"/>
                </a:moveTo>
                <a:cubicBezTo>
                  <a:pt x="781" y="77"/>
                  <a:pt x="772" y="81"/>
                  <a:pt x="774" y="85"/>
                </a:cubicBezTo>
                <a:cubicBezTo>
                  <a:pt x="774" y="85"/>
                  <a:pt x="774" y="85"/>
                  <a:pt x="774" y="86"/>
                </a:cubicBezTo>
                <a:cubicBezTo>
                  <a:pt x="772" y="85"/>
                  <a:pt x="769" y="86"/>
                  <a:pt x="768" y="86"/>
                </a:cubicBezTo>
                <a:cubicBezTo>
                  <a:pt x="767" y="86"/>
                  <a:pt x="767" y="86"/>
                  <a:pt x="767" y="86"/>
                </a:cubicBezTo>
                <a:cubicBezTo>
                  <a:pt x="766" y="84"/>
                  <a:pt x="763" y="82"/>
                  <a:pt x="762" y="81"/>
                </a:cubicBezTo>
                <a:cubicBezTo>
                  <a:pt x="762" y="81"/>
                  <a:pt x="759" y="81"/>
                  <a:pt x="757" y="82"/>
                </a:cubicBezTo>
                <a:cubicBezTo>
                  <a:pt x="757" y="82"/>
                  <a:pt x="757" y="82"/>
                  <a:pt x="756" y="81"/>
                </a:cubicBezTo>
                <a:cubicBezTo>
                  <a:pt x="756" y="81"/>
                  <a:pt x="755" y="81"/>
                  <a:pt x="754" y="81"/>
                </a:cubicBezTo>
                <a:cubicBezTo>
                  <a:pt x="753" y="80"/>
                  <a:pt x="752" y="80"/>
                  <a:pt x="750" y="79"/>
                </a:cubicBezTo>
                <a:cubicBezTo>
                  <a:pt x="747" y="78"/>
                  <a:pt x="744" y="79"/>
                  <a:pt x="744" y="81"/>
                </a:cubicBezTo>
                <a:cubicBezTo>
                  <a:pt x="743" y="82"/>
                  <a:pt x="746" y="83"/>
                  <a:pt x="748" y="84"/>
                </a:cubicBezTo>
                <a:cubicBezTo>
                  <a:pt x="748" y="84"/>
                  <a:pt x="748" y="84"/>
                  <a:pt x="748" y="84"/>
                </a:cubicBezTo>
                <a:cubicBezTo>
                  <a:pt x="748" y="85"/>
                  <a:pt x="748" y="85"/>
                  <a:pt x="748" y="85"/>
                </a:cubicBezTo>
                <a:cubicBezTo>
                  <a:pt x="746" y="85"/>
                  <a:pt x="744" y="85"/>
                  <a:pt x="743" y="85"/>
                </a:cubicBezTo>
                <a:cubicBezTo>
                  <a:pt x="737" y="86"/>
                  <a:pt x="722" y="93"/>
                  <a:pt x="721" y="95"/>
                </a:cubicBezTo>
                <a:cubicBezTo>
                  <a:pt x="720" y="94"/>
                  <a:pt x="720" y="93"/>
                  <a:pt x="719" y="92"/>
                </a:cubicBezTo>
                <a:cubicBezTo>
                  <a:pt x="719" y="91"/>
                  <a:pt x="719" y="91"/>
                  <a:pt x="720" y="91"/>
                </a:cubicBezTo>
                <a:cubicBezTo>
                  <a:pt x="720" y="91"/>
                  <a:pt x="720" y="91"/>
                  <a:pt x="719" y="90"/>
                </a:cubicBezTo>
                <a:cubicBezTo>
                  <a:pt x="717" y="88"/>
                  <a:pt x="718" y="87"/>
                  <a:pt x="719" y="88"/>
                </a:cubicBezTo>
                <a:cubicBezTo>
                  <a:pt x="719" y="88"/>
                  <a:pt x="719" y="88"/>
                  <a:pt x="719" y="88"/>
                </a:cubicBezTo>
                <a:cubicBezTo>
                  <a:pt x="720" y="88"/>
                  <a:pt x="719" y="86"/>
                  <a:pt x="718" y="84"/>
                </a:cubicBezTo>
                <a:cubicBezTo>
                  <a:pt x="717" y="81"/>
                  <a:pt x="717" y="79"/>
                  <a:pt x="716" y="79"/>
                </a:cubicBezTo>
                <a:cubicBezTo>
                  <a:pt x="715" y="78"/>
                  <a:pt x="711" y="80"/>
                  <a:pt x="709" y="82"/>
                </a:cubicBezTo>
                <a:cubicBezTo>
                  <a:pt x="707" y="79"/>
                  <a:pt x="705" y="77"/>
                  <a:pt x="704" y="75"/>
                </a:cubicBezTo>
                <a:cubicBezTo>
                  <a:pt x="704" y="75"/>
                  <a:pt x="704" y="75"/>
                  <a:pt x="704" y="75"/>
                </a:cubicBezTo>
                <a:cubicBezTo>
                  <a:pt x="704" y="75"/>
                  <a:pt x="704" y="75"/>
                  <a:pt x="704" y="75"/>
                </a:cubicBezTo>
                <a:cubicBezTo>
                  <a:pt x="704" y="74"/>
                  <a:pt x="703" y="73"/>
                  <a:pt x="703" y="73"/>
                </a:cubicBezTo>
                <a:cubicBezTo>
                  <a:pt x="703" y="73"/>
                  <a:pt x="702" y="71"/>
                  <a:pt x="701" y="69"/>
                </a:cubicBezTo>
                <a:cubicBezTo>
                  <a:pt x="701" y="69"/>
                  <a:pt x="702" y="68"/>
                  <a:pt x="702" y="68"/>
                </a:cubicBezTo>
                <a:cubicBezTo>
                  <a:pt x="702" y="68"/>
                  <a:pt x="702" y="68"/>
                  <a:pt x="702" y="68"/>
                </a:cubicBezTo>
                <a:cubicBezTo>
                  <a:pt x="702" y="68"/>
                  <a:pt x="702" y="68"/>
                  <a:pt x="702" y="68"/>
                </a:cubicBezTo>
                <a:cubicBezTo>
                  <a:pt x="703" y="67"/>
                  <a:pt x="703" y="66"/>
                  <a:pt x="703" y="66"/>
                </a:cubicBezTo>
                <a:cubicBezTo>
                  <a:pt x="703" y="66"/>
                  <a:pt x="703" y="65"/>
                  <a:pt x="702" y="64"/>
                </a:cubicBezTo>
                <a:cubicBezTo>
                  <a:pt x="701" y="62"/>
                  <a:pt x="700" y="61"/>
                  <a:pt x="700" y="61"/>
                </a:cubicBezTo>
                <a:cubicBezTo>
                  <a:pt x="700" y="60"/>
                  <a:pt x="700" y="60"/>
                  <a:pt x="700" y="60"/>
                </a:cubicBezTo>
                <a:cubicBezTo>
                  <a:pt x="700" y="60"/>
                  <a:pt x="698" y="60"/>
                  <a:pt x="696" y="60"/>
                </a:cubicBezTo>
                <a:cubicBezTo>
                  <a:pt x="694" y="57"/>
                  <a:pt x="692" y="54"/>
                  <a:pt x="690" y="51"/>
                </a:cubicBezTo>
                <a:cubicBezTo>
                  <a:pt x="691" y="51"/>
                  <a:pt x="691" y="51"/>
                  <a:pt x="691" y="51"/>
                </a:cubicBezTo>
                <a:cubicBezTo>
                  <a:pt x="691" y="52"/>
                  <a:pt x="692" y="52"/>
                  <a:pt x="692" y="52"/>
                </a:cubicBezTo>
                <a:cubicBezTo>
                  <a:pt x="692" y="52"/>
                  <a:pt x="692" y="51"/>
                  <a:pt x="691" y="51"/>
                </a:cubicBezTo>
                <a:cubicBezTo>
                  <a:pt x="691" y="51"/>
                  <a:pt x="692" y="51"/>
                  <a:pt x="692" y="51"/>
                </a:cubicBezTo>
                <a:cubicBezTo>
                  <a:pt x="695" y="52"/>
                  <a:pt x="698" y="53"/>
                  <a:pt x="699" y="53"/>
                </a:cubicBezTo>
                <a:cubicBezTo>
                  <a:pt x="700" y="53"/>
                  <a:pt x="701" y="53"/>
                  <a:pt x="703" y="53"/>
                </a:cubicBezTo>
                <a:cubicBezTo>
                  <a:pt x="703" y="53"/>
                  <a:pt x="703" y="54"/>
                  <a:pt x="703" y="54"/>
                </a:cubicBezTo>
                <a:cubicBezTo>
                  <a:pt x="703" y="55"/>
                  <a:pt x="707" y="58"/>
                  <a:pt x="708" y="57"/>
                </a:cubicBezTo>
                <a:cubicBezTo>
                  <a:pt x="709" y="57"/>
                  <a:pt x="710" y="55"/>
                  <a:pt x="710" y="54"/>
                </a:cubicBezTo>
                <a:cubicBezTo>
                  <a:pt x="712" y="54"/>
                  <a:pt x="713" y="55"/>
                  <a:pt x="714" y="55"/>
                </a:cubicBezTo>
                <a:cubicBezTo>
                  <a:pt x="716" y="56"/>
                  <a:pt x="722" y="54"/>
                  <a:pt x="724" y="53"/>
                </a:cubicBezTo>
                <a:cubicBezTo>
                  <a:pt x="726" y="52"/>
                  <a:pt x="728" y="51"/>
                  <a:pt x="729" y="50"/>
                </a:cubicBezTo>
                <a:cubicBezTo>
                  <a:pt x="729" y="50"/>
                  <a:pt x="726" y="48"/>
                  <a:pt x="722" y="46"/>
                </a:cubicBezTo>
                <a:cubicBezTo>
                  <a:pt x="722" y="44"/>
                  <a:pt x="723" y="42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4" y="40"/>
                  <a:pt x="724" y="39"/>
                  <a:pt x="724" y="38"/>
                </a:cubicBezTo>
                <a:cubicBezTo>
                  <a:pt x="725" y="37"/>
                  <a:pt x="726" y="37"/>
                  <a:pt x="728" y="38"/>
                </a:cubicBezTo>
                <a:cubicBezTo>
                  <a:pt x="729" y="38"/>
                  <a:pt x="728" y="37"/>
                  <a:pt x="725" y="36"/>
                </a:cubicBezTo>
                <a:cubicBezTo>
                  <a:pt x="725" y="35"/>
                  <a:pt x="724" y="32"/>
                  <a:pt x="723" y="31"/>
                </a:cubicBezTo>
                <a:cubicBezTo>
                  <a:pt x="723" y="31"/>
                  <a:pt x="723" y="30"/>
                  <a:pt x="724" y="29"/>
                </a:cubicBezTo>
                <a:cubicBezTo>
                  <a:pt x="726" y="30"/>
                  <a:pt x="730" y="31"/>
                  <a:pt x="731" y="31"/>
                </a:cubicBezTo>
                <a:cubicBezTo>
                  <a:pt x="734" y="29"/>
                  <a:pt x="738" y="51"/>
                  <a:pt x="742" y="58"/>
                </a:cubicBezTo>
                <a:cubicBezTo>
                  <a:pt x="746" y="66"/>
                  <a:pt x="756" y="73"/>
                  <a:pt x="758" y="70"/>
                </a:cubicBezTo>
                <a:cubicBezTo>
                  <a:pt x="758" y="69"/>
                  <a:pt x="759" y="69"/>
                  <a:pt x="760" y="69"/>
                </a:cubicBezTo>
                <a:cubicBezTo>
                  <a:pt x="760" y="70"/>
                  <a:pt x="760" y="71"/>
                  <a:pt x="761" y="72"/>
                </a:cubicBezTo>
                <a:cubicBezTo>
                  <a:pt x="763" y="74"/>
                  <a:pt x="767" y="81"/>
                  <a:pt x="768" y="81"/>
                </a:cubicBezTo>
                <a:cubicBezTo>
                  <a:pt x="769" y="81"/>
                  <a:pt x="770" y="78"/>
                  <a:pt x="771" y="75"/>
                </a:cubicBezTo>
                <a:cubicBezTo>
                  <a:pt x="773" y="76"/>
                  <a:pt x="775" y="77"/>
                  <a:pt x="776" y="76"/>
                </a:cubicBezTo>
                <a:cubicBezTo>
                  <a:pt x="777" y="76"/>
                  <a:pt x="778" y="76"/>
                  <a:pt x="780" y="76"/>
                </a:cubicBezTo>
                <a:cubicBezTo>
                  <a:pt x="780" y="77"/>
                  <a:pt x="781" y="77"/>
                  <a:pt x="782" y="77"/>
                </a:cubicBezTo>
                <a:cubicBezTo>
                  <a:pt x="782" y="77"/>
                  <a:pt x="783" y="78"/>
                  <a:pt x="783" y="78"/>
                </a:cubicBezTo>
                <a:close/>
                <a:moveTo>
                  <a:pt x="815" y="89"/>
                </a:moveTo>
                <a:cubicBezTo>
                  <a:pt x="813" y="91"/>
                  <a:pt x="811" y="92"/>
                  <a:pt x="808" y="94"/>
                </a:cubicBezTo>
                <a:cubicBezTo>
                  <a:pt x="808" y="93"/>
                  <a:pt x="808" y="93"/>
                  <a:pt x="808" y="93"/>
                </a:cubicBezTo>
                <a:cubicBezTo>
                  <a:pt x="808" y="92"/>
                  <a:pt x="808" y="91"/>
                  <a:pt x="808" y="90"/>
                </a:cubicBezTo>
                <a:cubicBezTo>
                  <a:pt x="808" y="90"/>
                  <a:pt x="808" y="90"/>
                  <a:pt x="808" y="90"/>
                </a:cubicBezTo>
                <a:cubicBezTo>
                  <a:pt x="807" y="89"/>
                  <a:pt x="806" y="89"/>
                  <a:pt x="805" y="90"/>
                </a:cubicBezTo>
                <a:cubicBezTo>
                  <a:pt x="805" y="90"/>
                  <a:pt x="803" y="92"/>
                  <a:pt x="802" y="93"/>
                </a:cubicBezTo>
                <a:cubicBezTo>
                  <a:pt x="801" y="94"/>
                  <a:pt x="801" y="94"/>
                  <a:pt x="801" y="94"/>
                </a:cubicBezTo>
                <a:cubicBezTo>
                  <a:pt x="800" y="96"/>
                  <a:pt x="799" y="99"/>
                  <a:pt x="799" y="101"/>
                </a:cubicBezTo>
                <a:cubicBezTo>
                  <a:pt x="795" y="104"/>
                  <a:pt x="791" y="107"/>
                  <a:pt x="788" y="110"/>
                </a:cubicBezTo>
                <a:cubicBezTo>
                  <a:pt x="787" y="109"/>
                  <a:pt x="787" y="109"/>
                  <a:pt x="787" y="109"/>
                </a:cubicBezTo>
                <a:cubicBezTo>
                  <a:pt x="786" y="108"/>
                  <a:pt x="785" y="108"/>
                  <a:pt x="784" y="108"/>
                </a:cubicBezTo>
                <a:cubicBezTo>
                  <a:pt x="783" y="107"/>
                  <a:pt x="783" y="106"/>
                  <a:pt x="783" y="105"/>
                </a:cubicBezTo>
                <a:cubicBezTo>
                  <a:pt x="782" y="102"/>
                  <a:pt x="778" y="97"/>
                  <a:pt x="774" y="94"/>
                </a:cubicBezTo>
                <a:cubicBezTo>
                  <a:pt x="775" y="94"/>
                  <a:pt x="776" y="93"/>
                  <a:pt x="776" y="93"/>
                </a:cubicBezTo>
                <a:cubicBezTo>
                  <a:pt x="776" y="93"/>
                  <a:pt x="776" y="93"/>
                  <a:pt x="776" y="93"/>
                </a:cubicBezTo>
                <a:cubicBezTo>
                  <a:pt x="778" y="93"/>
                  <a:pt x="779" y="93"/>
                  <a:pt x="780" y="92"/>
                </a:cubicBezTo>
                <a:cubicBezTo>
                  <a:pt x="781" y="93"/>
                  <a:pt x="782" y="94"/>
                  <a:pt x="783" y="94"/>
                </a:cubicBezTo>
                <a:cubicBezTo>
                  <a:pt x="786" y="96"/>
                  <a:pt x="797" y="86"/>
                  <a:pt x="796" y="81"/>
                </a:cubicBezTo>
                <a:cubicBezTo>
                  <a:pt x="796" y="81"/>
                  <a:pt x="796" y="80"/>
                  <a:pt x="795" y="80"/>
                </a:cubicBezTo>
                <a:cubicBezTo>
                  <a:pt x="799" y="81"/>
                  <a:pt x="802" y="81"/>
                  <a:pt x="804" y="81"/>
                </a:cubicBezTo>
                <a:cubicBezTo>
                  <a:pt x="807" y="80"/>
                  <a:pt x="812" y="86"/>
                  <a:pt x="810" y="88"/>
                </a:cubicBezTo>
                <a:cubicBezTo>
                  <a:pt x="809" y="91"/>
                  <a:pt x="812" y="91"/>
                  <a:pt x="813" y="88"/>
                </a:cubicBezTo>
                <a:cubicBezTo>
                  <a:pt x="813" y="88"/>
                  <a:pt x="813" y="88"/>
                  <a:pt x="814" y="88"/>
                </a:cubicBezTo>
                <a:cubicBezTo>
                  <a:pt x="814" y="88"/>
                  <a:pt x="814" y="89"/>
                  <a:pt x="815" y="89"/>
                </a:cubicBezTo>
                <a:close/>
                <a:moveTo>
                  <a:pt x="805" y="154"/>
                </a:moveTo>
                <a:cubicBezTo>
                  <a:pt x="806" y="153"/>
                  <a:pt x="812" y="153"/>
                  <a:pt x="815" y="153"/>
                </a:cubicBezTo>
                <a:cubicBezTo>
                  <a:pt x="815" y="153"/>
                  <a:pt x="815" y="154"/>
                  <a:pt x="815" y="154"/>
                </a:cubicBezTo>
                <a:cubicBezTo>
                  <a:pt x="815" y="155"/>
                  <a:pt x="814" y="157"/>
                  <a:pt x="815" y="158"/>
                </a:cubicBezTo>
                <a:cubicBezTo>
                  <a:pt x="814" y="159"/>
                  <a:pt x="814" y="159"/>
                  <a:pt x="814" y="159"/>
                </a:cubicBezTo>
                <a:cubicBezTo>
                  <a:pt x="812" y="161"/>
                  <a:pt x="806" y="162"/>
                  <a:pt x="805" y="162"/>
                </a:cubicBezTo>
                <a:cubicBezTo>
                  <a:pt x="804" y="162"/>
                  <a:pt x="804" y="156"/>
                  <a:pt x="805" y="154"/>
                </a:cubicBezTo>
                <a:close/>
                <a:moveTo>
                  <a:pt x="798" y="155"/>
                </a:moveTo>
                <a:cubicBezTo>
                  <a:pt x="795" y="156"/>
                  <a:pt x="791" y="156"/>
                  <a:pt x="788" y="157"/>
                </a:cubicBezTo>
                <a:cubicBezTo>
                  <a:pt x="786" y="157"/>
                  <a:pt x="778" y="158"/>
                  <a:pt x="776" y="157"/>
                </a:cubicBezTo>
                <a:cubicBezTo>
                  <a:pt x="775" y="156"/>
                  <a:pt x="775" y="156"/>
                  <a:pt x="774" y="155"/>
                </a:cubicBezTo>
                <a:cubicBezTo>
                  <a:pt x="780" y="146"/>
                  <a:pt x="774" y="139"/>
                  <a:pt x="765" y="139"/>
                </a:cubicBezTo>
                <a:cubicBezTo>
                  <a:pt x="765" y="138"/>
                  <a:pt x="765" y="138"/>
                  <a:pt x="764" y="137"/>
                </a:cubicBezTo>
                <a:cubicBezTo>
                  <a:pt x="763" y="136"/>
                  <a:pt x="757" y="138"/>
                  <a:pt x="757" y="138"/>
                </a:cubicBezTo>
                <a:cubicBezTo>
                  <a:pt x="756" y="138"/>
                  <a:pt x="756" y="140"/>
                  <a:pt x="757" y="141"/>
                </a:cubicBezTo>
                <a:cubicBezTo>
                  <a:pt x="756" y="141"/>
                  <a:pt x="755" y="142"/>
                  <a:pt x="754" y="142"/>
                </a:cubicBezTo>
                <a:cubicBezTo>
                  <a:pt x="753" y="142"/>
                  <a:pt x="753" y="141"/>
                  <a:pt x="752" y="141"/>
                </a:cubicBezTo>
                <a:cubicBezTo>
                  <a:pt x="762" y="134"/>
                  <a:pt x="772" y="127"/>
                  <a:pt x="781" y="120"/>
                </a:cubicBezTo>
                <a:cubicBezTo>
                  <a:pt x="785" y="125"/>
                  <a:pt x="790" y="129"/>
                  <a:pt x="791" y="128"/>
                </a:cubicBezTo>
                <a:cubicBezTo>
                  <a:pt x="792" y="127"/>
                  <a:pt x="789" y="122"/>
                  <a:pt x="787" y="116"/>
                </a:cubicBezTo>
                <a:cubicBezTo>
                  <a:pt x="792" y="113"/>
                  <a:pt x="797" y="109"/>
                  <a:pt x="802" y="106"/>
                </a:cubicBezTo>
                <a:cubicBezTo>
                  <a:pt x="802" y="105"/>
                  <a:pt x="802" y="105"/>
                  <a:pt x="802" y="105"/>
                </a:cubicBezTo>
                <a:cubicBezTo>
                  <a:pt x="803" y="105"/>
                  <a:pt x="804" y="105"/>
                  <a:pt x="804" y="104"/>
                </a:cubicBezTo>
                <a:cubicBezTo>
                  <a:pt x="811" y="99"/>
                  <a:pt x="818" y="95"/>
                  <a:pt x="824" y="90"/>
                </a:cubicBezTo>
                <a:cubicBezTo>
                  <a:pt x="824" y="90"/>
                  <a:pt x="825" y="91"/>
                  <a:pt x="825" y="91"/>
                </a:cubicBezTo>
                <a:cubicBezTo>
                  <a:pt x="824" y="93"/>
                  <a:pt x="824" y="95"/>
                  <a:pt x="824" y="96"/>
                </a:cubicBezTo>
                <a:cubicBezTo>
                  <a:pt x="825" y="97"/>
                  <a:pt x="826" y="99"/>
                  <a:pt x="826" y="99"/>
                </a:cubicBezTo>
                <a:cubicBezTo>
                  <a:pt x="827" y="99"/>
                  <a:pt x="830" y="98"/>
                  <a:pt x="831" y="98"/>
                </a:cubicBezTo>
                <a:cubicBezTo>
                  <a:pt x="832" y="98"/>
                  <a:pt x="832" y="93"/>
                  <a:pt x="831" y="93"/>
                </a:cubicBezTo>
                <a:cubicBezTo>
                  <a:pt x="831" y="93"/>
                  <a:pt x="832" y="93"/>
                  <a:pt x="832" y="93"/>
                </a:cubicBezTo>
                <a:cubicBezTo>
                  <a:pt x="833" y="93"/>
                  <a:pt x="834" y="93"/>
                  <a:pt x="834" y="93"/>
                </a:cubicBezTo>
                <a:cubicBezTo>
                  <a:pt x="835" y="94"/>
                  <a:pt x="835" y="95"/>
                  <a:pt x="835" y="95"/>
                </a:cubicBezTo>
                <a:cubicBezTo>
                  <a:pt x="835" y="96"/>
                  <a:pt x="836" y="96"/>
                  <a:pt x="837" y="97"/>
                </a:cubicBezTo>
                <a:cubicBezTo>
                  <a:pt x="835" y="98"/>
                  <a:pt x="833" y="99"/>
                  <a:pt x="831" y="99"/>
                </a:cubicBezTo>
                <a:cubicBezTo>
                  <a:pt x="828" y="100"/>
                  <a:pt x="826" y="101"/>
                  <a:pt x="825" y="101"/>
                </a:cubicBezTo>
                <a:cubicBezTo>
                  <a:pt x="824" y="99"/>
                  <a:pt x="823" y="95"/>
                  <a:pt x="822" y="95"/>
                </a:cubicBezTo>
                <a:cubicBezTo>
                  <a:pt x="821" y="94"/>
                  <a:pt x="819" y="100"/>
                  <a:pt x="820" y="103"/>
                </a:cubicBezTo>
                <a:cubicBezTo>
                  <a:pt x="819" y="104"/>
                  <a:pt x="819" y="104"/>
                  <a:pt x="820" y="103"/>
                </a:cubicBezTo>
                <a:cubicBezTo>
                  <a:pt x="820" y="103"/>
                  <a:pt x="820" y="103"/>
                  <a:pt x="820" y="103"/>
                </a:cubicBezTo>
                <a:cubicBezTo>
                  <a:pt x="822" y="106"/>
                  <a:pt x="824" y="106"/>
                  <a:pt x="824" y="104"/>
                </a:cubicBezTo>
                <a:cubicBezTo>
                  <a:pt x="825" y="103"/>
                  <a:pt x="825" y="103"/>
                  <a:pt x="825" y="102"/>
                </a:cubicBezTo>
                <a:cubicBezTo>
                  <a:pt x="828" y="101"/>
                  <a:pt x="833" y="99"/>
                  <a:pt x="839" y="97"/>
                </a:cubicBezTo>
                <a:cubicBezTo>
                  <a:pt x="840" y="97"/>
                  <a:pt x="842" y="97"/>
                  <a:pt x="844" y="97"/>
                </a:cubicBezTo>
                <a:cubicBezTo>
                  <a:pt x="845" y="98"/>
                  <a:pt x="846" y="98"/>
                  <a:pt x="847" y="99"/>
                </a:cubicBezTo>
                <a:cubicBezTo>
                  <a:pt x="846" y="98"/>
                  <a:pt x="846" y="98"/>
                  <a:pt x="845" y="97"/>
                </a:cubicBezTo>
                <a:cubicBezTo>
                  <a:pt x="846" y="97"/>
                  <a:pt x="847" y="96"/>
                  <a:pt x="848" y="96"/>
                </a:cubicBezTo>
                <a:cubicBezTo>
                  <a:pt x="851" y="98"/>
                  <a:pt x="855" y="100"/>
                  <a:pt x="858" y="103"/>
                </a:cubicBezTo>
                <a:cubicBezTo>
                  <a:pt x="858" y="103"/>
                  <a:pt x="858" y="104"/>
                  <a:pt x="858" y="104"/>
                </a:cubicBezTo>
                <a:cubicBezTo>
                  <a:pt x="854" y="102"/>
                  <a:pt x="850" y="101"/>
                  <a:pt x="847" y="99"/>
                </a:cubicBezTo>
                <a:cubicBezTo>
                  <a:pt x="850" y="101"/>
                  <a:pt x="853" y="104"/>
                  <a:pt x="857" y="107"/>
                </a:cubicBezTo>
                <a:cubicBezTo>
                  <a:pt x="857" y="109"/>
                  <a:pt x="856" y="111"/>
                  <a:pt x="856" y="113"/>
                </a:cubicBezTo>
                <a:cubicBezTo>
                  <a:pt x="856" y="113"/>
                  <a:pt x="856" y="113"/>
                  <a:pt x="856" y="114"/>
                </a:cubicBezTo>
                <a:cubicBezTo>
                  <a:pt x="856" y="114"/>
                  <a:pt x="856" y="114"/>
                  <a:pt x="856" y="114"/>
                </a:cubicBezTo>
                <a:cubicBezTo>
                  <a:pt x="855" y="114"/>
                  <a:pt x="855" y="114"/>
                  <a:pt x="855" y="115"/>
                </a:cubicBezTo>
                <a:cubicBezTo>
                  <a:pt x="855" y="114"/>
                  <a:pt x="854" y="112"/>
                  <a:pt x="853" y="111"/>
                </a:cubicBezTo>
                <a:cubicBezTo>
                  <a:pt x="850" y="109"/>
                  <a:pt x="847" y="112"/>
                  <a:pt x="847" y="113"/>
                </a:cubicBezTo>
                <a:cubicBezTo>
                  <a:pt x="847" y="113"/>
                  <a:pt x="847" y="113"/>
                  <a:pt x="847" y="114"/>
                </a:cubicBezTo>
                <a:cubicBezTo>
                  <a:pt x="847" y="114"/>
                  <a:pt x="847" y="114"/>
                  <a:pt x="847" y="114"/>
                </a:cubicBezTo>
                <a:cubicBezTo>
                  <a:pt x="848" y="115"/>
                  <a:pt x="848" y="116"/>
                  <a:pt x="849" y="117"/>
                </a:cubicBezTo>
                <a:cubicBezTo>
                  <a:pt x="850" y="118"/>
                  <a:pt x="850" y="124"/>
                  <a:pt x="849" y="126"/>
                </a:cubicBezTo>
                <a:cubicBezTo>
                  <a:pt x="849" y="127"/>
                  <a:pt x="849" y="129"/>
                  <a:pt x="849" y="129"/>
                </a:cubicBezTo>
                <a:cubicBezTo>
                  <a:pt x="849" y="129"/>
                  <a:pt x="851" y="127"/>
                  <a:pt x="852" y="124"/>
                </a:cubicBezTo>
                <a:cubicBezTo>
                  <a:pt x="852" y="126"/>
                  <a:pt x="852" y="127"/>
                  <a:pt x="851" y="128"/>
                </a:cubicBezTo>
                <a:cubicBezTo>
                  <a:pt x="849" y="131"/>
                  <a:pt x="846" y="133"/>
                  <a:pt x="844" y="135"/>
                </a:cubicBezTo>
                <a:cubicBezTo>
                  <a:pt x="842" y="137"/>
                  <a:pt x="839" y="138"/>
                  <a:pt x="835" y="140"/>
                </a:cubicBezTo>
                <a:cubicBezTo>
                  <a:pt x="836" y="138"/>
                  <a:pt x="837" y="135"/>
                  <a:pt x="837" y="133"/>
                </a:cubicBezTo>
                <a:cubicBezTo>
                  <a:pt x="836" y="131"/>
                  <a:pt x="832" y="127"/>
                  <a:pt x="832" y="127"/>
                </a:cubicBezTo>
                <a:cubicBezTo>
                  <a:pt x="831" y="127"/>
                  <a:pt x="822" y="132"/>
                  <a:pt x="819" y="136"/>
                </a:cubicBezTo>
                <a:cubicBezTo>
                  <a:pt x="818" y="136"/>
                  <a:pt x="817" y="135"/>
                  <a:pt x="816" y="136"/>
                </a:cubicBezTo>
                <a:cubicBezTo>
                  <a:pt x="816" y="137"/>
                  <a:pt x="816" y="138"/>
                  <a:pt x="817" y="139"/>
                </a:cubicBezTo>
                <a:cubicBezTo>
                  <a:pt x="817" y="139"/>
                  <a:pt x="817" y="139"/>
                  <a:pt x="818" y="139"/>
                </a:cubicBezTo>
                <a:cubicBezTo>
                  <a:pt x="818" y="139"/>
                  <a:pt x="818" y="139"/>
                  <a:pt x="818" y="140"/>
                </a:cubicBezTo>
                <a:cubicBezTo>
                  <a:pt x="818" y="140"/>
                  <a:pt x="818" y="140"/>
                  <a:pt x="819" y="140"/>
                </a:cubicBezTo>
                <a:cubicBezTo>
                  <a:pt x="821" y="141"/>
                  <a:pt x="823" y="143"/>
                  <a:pt x="823" y="145"/>
                </a:cubicBezTo>
                <a:cubicBezTo>
                  <a:pt x="823" y="145"/>
                  <a:pt x="823" y="145"/>
                  <a:pt x="823" y="146"/>
                </a:cubicBezTo>
                <a:cubicBezTo>
                  <a:pt x="818" y="148"/>
                  <a:pt x="813" y="150"/>
                  <a:pt x="808" y="151"/>
                </a:cubicBezTo>
                <a:cubicBezTo>
                  <a:pt x="808" y="150"/>
                  <a:pt x="807" y="149"/>
                  <a:pt x="805" y="147"/>
                </a:cubicBezTo>
                <a:cubicBezTo>
                  <a:pt x="803" y="145"/>
                  <a:pt x="801" y="144"/>
                  <a:pt x="800" y="145"/>
                </a:cubicBezTo>
                <a:cubicBezTo>
                  <a:pt x="800" y="145"/>
                  <a:pt x="800" y="146"/>
                  <a:pt x="800" y="147"/>
                </a:cubicBezTo>
                <a:cubicBezTo>
                  <a:pt x="801" y="147"/>
                  <a:pt x="801" y="151"/>
                  <a:pt x="802" y="150"/>
                </a:cubicBezTo>
                <a:cubicBezTo>
                  <a:pt x="803" y="150"/>
                  <a:pt x="804" y="151"/>
                  <a:pt x="805" y="152"/>
                </a:cubicBezTo>
                <a:cubicBezTo>
                  <a:pt x="805" y="152"/>
                  <a:pt x="806" y="152"/>
                  <a:pt x="806" y="152"/>
                </a:cubicBezTo>
                <a:cubicBezTo>
                  <a:pt x="803" y="153"/>
                  <a:pt x="801" y="154"/>
                  <a:pt x="799" y="154"/>
                </a:cubicBezTo>
                <a:cubicBezTo>
                  <a:pt x="801" y="152"/>
                  <a:pt x="801" y="152"/>
                  <a:pt x="801" y="152"/>
                </a:cubicBezTo>
                <a:cubicBezTo>
                  <a:pt x="797" y="151"/>
                  <a:pt x="799" y="151"/>
                  <a:pt x="798" y="155"/>
                </a:cubicBezTo>
                <a:close/>
                <a:moveTo>
                  <a:pt x="767" y="210"/>
                </a:moveTo>
                <a:cubicBezTo>
                  <a:pt x="760" y="197"/>
                  <a:pt x="754" y="184"/>
                  <a:pt x="749" y="173"/>
                </a:cubicBezTo>
                <a:cubicBezTo>
                  <a:pt x="759" y="169"/>
                  <a:pt x="765" y="165"/>
                  <a:pt x="769" y="161"/>
                </a:cubicBezTo>
                <a:cubicBezTo>
                  <a:pt x="782" y="165"/>
                  <a:pt x="782" y="165"/>
                  <a:pt x="782" y="165"/>
                </a:cubicBezTo>
                <a:cubicBezTo>
                  <a:pt x="781" y="166"/>
                  <a:pt x="780" y="166"/>
                  <a:pt x="779" y="166"/>
                </a:cubicBezTo>
                <a:cubicBezTo>
                  <a:pt x="778" y="166"/>
                  <a:pt x="777" y="166"/>
                  <a:pt x="777" y="167"/>
                </a:cubicBezTo>
                <a:cubicBezTo>
                  <a:pt x="776" y="168"/>
                  <a:pt x="779" y="169"/>
                  <a:pt x="782" y="169"/>
                </a:cubicBezTo>
                <a:cubicBezTo>
                  <a:pt x="784" y="170"/>
                  <a:pt x="786" y="169"/>
                  <a:pt x="787" y="169"/>
                </a:cubicBezTo>
                <a:cubicBezTo>
                  <a:pt x="787" y="169"/>
                  <a:pt x="788" y="169"/>
                  <a:pt x="788" y="170"/>
                </a:cubicBezTo>
                <a:cubicBezTo>
                  <a:pt x="781" y="171"/>
                  <a:pt x="780" y="172"/>
                  <a:pt x="782" y="172"/>
                </a:cubicBezTo>
                <a:cubicBezTo>
                  <a:pt x="782" y="173"/>
                  <a:pt x="785" y="172"/>
                  <a:pt x="789" y="170"/>
                </a:cubicBezTo>
                <a:cubicBezTo>
                  <a:pt x="793" y="175"/>
                  <a:pt x="795" y="177"/>
                  <a:pt x="794" y="178"/>
                </a:cubicBezTo>
                <a:cubicBezTo>
                  <a:pt x="792" y="179"/>
                  <a:pt x="794" y="183"/>
                  <a:pt x="796" y="181"/>
                </a:cubicBezTo>
                <a:cubicBezTo>
                  <a:pt x="796" y="181"/>
                  <a:pt x="796" y="181"/>
                  <a:pt x="796" y="181"/>
                </a:cubicBezTo>
                <a:cubicBezTo>
                  <a:pt x="793" y="186"/>
                  <a:pt x="789" y="191"/>
                  <a:pt x="785" y="195"/>
                </a:cubicBezTo>
                <a:cubicBezTo>
                  <a:pt x="784" y="196"/>
                  <a:pt x="783" y="197"/>
                  <a:pt x="782" y="198"/>
                </a:cubicBezTo>
                <a:cubicBezTo>
                  <a:pt x="779" y="201"/>
                  <a:pt x="776" y="203"/>
                  <a:pt x="774" y="205"/>
                </a:cubicBezTo>
                <a:cubicBezTo>
                  <a:pt x="771" y="207"/>
                  <a:pt x="769" y="208"/>
                  <a:pt x="767" y="210"/>
                </a:cubicBezTo>
                <a:close/>
                <a:moveTo>
                  <a:pt x="673" y="196"/>
                </a:moveTo>
                <a:cubicBezTo>
                  <a:pt x="677" y="193"/>
                  <a:pt x="680" y="191"/>
                  <a:pt x="685" y="188"/>
                </a:cubicBezTo>
                <a:cubicBezTo>
                  <a:pt x="687" y="189"/>
                  <a:pt x="690" y="190"/>
                  <a:pt x="692" y="191"/>
                </a:cubicBezTo>
                <a:cubicBezTo>
                  <a:pt x="692" y="189"/>
                  <a:pt x="691" y="186"/>
                  <a:pt x="691" y="184"/>
                </a:cubicBezTo>
                <a:cubicBezTo>
                  <a:pt x="702" y="176"/>
                  <a:pt x="714" y="167"/>
                  <a:pt x="727" y="159"/>
                </a:cubicBezTo>
                <a:cubicBezTo>
                  <a:pt x="729" y="162"/>
                  <a:pt x="731" y="165"/>
                  <a:pt x="733" y="168"/>
                </a:cubicBezTo>
                <a:cubicBezTo>
                  <a:pt x="731" y="172"/>
                  <a:pt x="730" y="176"/>
                  <a:pt x="729" y="180"/>
                </a:cubicBezTo>
                <a:cubicBezTo>
                  <a:pt x="732" y="179"/>
                  <a:pt x="736" y="178"/>
                  <a:pt x="739" y="177"/>
                </a:cubicBezTo>
                <a:cubicBezTo>
                  <a:pt x="741" y="179"/>
                  <a:pt x="742" y="180"/>
                  <a:pt x="742" y="180"/>
                </a:cubicBezTo>
                <a:cubicBezTo>
                  <a:pt x="744" y="181"/>
                  <a:pt x="755" y="201"/>
                  <a:pt x="761" y="214"/>
                </a:cubicBezTo>
                <a:cubicBezTo>
                  <a:pt x="752" y="221"/>
                  <a:pt x="745" y="228"/>
                  <a:pt x="744" y="229"/>
                </a:cubicBezTo>
                <a:cubicBezTo>
                  <a:pt x="744" y="231"/>
                  <a:pt x="716" y="248"/>
                  <a:pt x="706" y="254"/>
                </a:cubicBezTo>
                <a:cubicBezTo>
                  <a:pt x="706" y="254"/>
                  <a:pt x="706" y="254"/>
                  <a:pt x="706" y="254"/>
                </a:cubicBezTo>
                <a:cubicBezTo>
                  <a:pt x="698" y="240"/>
                  <a:pt x="686" y="219"/>
                  <a:pt x="673" y="196"/>
                </a:cubicBezTo>
                <a:close/>
                <a:moveTo>
                  <a:pt x="660" y="172"/>
                </a:moveTo>
                <a:cubicBezTo>
                  <a:pt x="660" y="172"/>
                  <a:pt x="661" y="171"/>
                  <a:pt x="662" y="171"/>
                </a:cubicBezTo>
                <a:cubicBezTo>
                  <a:pt x="666" y="176"/>
                  <a:pt x="673" y="182"/>
                  <a:pt x="684" y="187"/>
                </a:cubicBezTo>
                <a:cubicBezTo>
                  <a:pt x="680" y="190"/>
                  <a:pt x="676" y="193"/>
                  <a:pt x="673" y="195"/>
                </a:cubicBezTo>
                <a:cubicBezTo>
                  <a:pt x="669" y="188"/>
                  <a:pt x="664" y="180"/>
                  <a:pt x="660" y="172"/>
                </a:cubicBezTo>
                <a:close/>
                <a:moveTo>
                  <a:pt x="612" y="88"/>
                </a:moveTo>
                <a:cubicBezTo>
                  <a:pt x="612" y="87"/>
                  <a:pt x="612" y="87"/>
                  <a:pt x="612" y="87"/>
                </a:cubicBezTo>
                <a:cubicBezTo>
                  <a:pt x="614" y="88"/>
                  <a:pt x="616" y="89"/>
                  <a:pt x="617" y="88"/>
                </a:cubicBezTo>
                <a:cubicBezTo>
                  <a:pt x="619" y="88"/>
                  <a:pt x="620" y="87"/>
                  <a:pt x="621" y="87"/>
                </a:cubicBezTo>
                <a:cubicBezTo>
                  <a:pt x="621" y="86"/>
                  <a:pt x="620" y="82"/>
                  <a:pt x="620" y="82"/>
                </a:cubicBezTo>
                <a:cubicBezTo>
                  <a:pt x="621" y="81"/>
                  <a:pt x="615" y="80"/>
                  <a:pt x="615" y="81"/>
                </a:cubicBezTo>
                <a:cubicBezTo>
                  <a:pt x="615" y="81"/>
                  <a:pt x="615" y="81"/>
                  <a:pt x="615" y="80"/>
                </a:cubicBezTo>
                <a:cubicBezTo>
                  <a:pt x="615" y="79"/>
                  <a:pt x="615" y="79"/>
                  <a:pt x="616" y="78"/>
                </a:cubicBezTo>
                <a:cubicBezTo>
                  <a:pt x="616" y="78"/>
                  <a:pt x="617" y="77"/>
                  <a:pt x="618" y="78"/>
                </a:cubicBezTo>
                <a:cubicBezTo>
                  <a:pt x="618" y="78"/>
                  <a:pt x="619" y="77"/>
                  <a:pt x="620" y="75"/>
                </a:cubicBezTo>
                <a:cubicBezTo>
                  <a:pt x="620" y="78"/>
                  <a:pt x="621" y="80"/>
                  <a:pt x="621" y="82"/>
                </a:cubicBezTo>
                <a:cubicBezTo>
                  <a:pt x="622" y="85"/>
                  <a:pt x="623" y="87"/>
                  <a:pt x="623" y="88"/>
                </a:cubicBezTo>
                <a:cubicBezTo>
                  <a:pt x="620" y="88"/>
                  <a:pt x="616" y="89"/>
                  <a:pt x="616" y="90"/>
                </a:cubicBezTo>
                <a:cubicBezTo>
                  <a:pt x="616" y="91"/>
                  <a:pt x="621" y="94"/>
                  <a:pt x="624" y="93"/>
                </a:cubicBezTo>
                <a:cubicBezTo>
                  <a:pt x="625" y="94"/>
                  <a:pt x="625" y="94"/>
                  <a:pt x="624" y="93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7" y="92"/>
                  <a:pt x="627" y="90"/>
                  <a:pt x="625" y="89"/>
                </a:cubicBezTo>
                <a:cubicBezTo>
                  <a:pt x="625" y="89"/>
                  <a:pt x="624" y="88"/>
                  <a:pt x="623" y="88"/>
                </a:cubicBezTo>
                <a:cubicBezTo>
                  <a:pt x="622" y="85"/>
                  <a:pt x="621" y="80"/>
                  <a:pt x="620" y="74"/>
                </a:cubicBezTo>
                <a:cubicBezTo>
                  <a:pt x="620" y="72"/>
                  <a:pt x="620" y="71"/>
                  <a:pt x="620" y="69"/>
                </a:cubicBezTo>
                <a:cubicBezTo>
                  <a:pt x="621" y="68"/>
                  <a:pt x="622" y="67"/>
                  <a:pt x="622" y="66"/>
                </a:cubicBezTo>
                <a:cubicBezTo>
                  <a:pt x="622" y="67"/>
                  <a:pt x="621" y="67"/>
                  <a:pt x="620" y="68"/>
                </a:cubicBezTo>
                <a:cubicBezTo>
                  <a:pt x="620" y="67"/>
                  <a:pt x="620" y="66"/>
                  <a:pt x="620" y="65"/>
                </a:cubicBezTo>
                <a:cubicBezTo>
                  <a:pt x="621" y="62"/>
                  <a:pt x="624" y="58"/>
                  <a:pt x="627" y="55"/>
                </a:cubicBezTo>
                <a:cubicBezTo>
                  <a:pt x="628" y="55"/>
                  <a:pt x="628" y="56"/>
                  <a:pt x="629" y="56"/>
                </a:cubicBezTo>
                <a:cubicBezTo>
                  <a:pt x="627" y="59"/>
                  <a:pt x="624" y="63"/>
                  <a:pt x="622" y="66"/>
                </a:cubicBezTo>
                <a:cubicBezTo>
                  <a:pt x="625" y="63"/>
                  <a:pt x="628" y="60"/>
                  <a:pt x="632" y="57"/>
                </a:cubicBezTo>
                <a:cubicBezTo>
                  <a:pt x="634" y="57"/>
                  <a:pt x="636" y="58"/>
                  <a:pt x="638" y="59"/>
                </a:cubicBezTo>
                <a:cubicBezTo>
                  <a:pt x="638" y="59"/>
                  <a:pt x="638" y="59"/>
                  <a:pt x="638" y="59"/>
                </a:cubicBezTo>
                <a:cubicBezTo>
                  <a:pt x="638" y="59"/>
                  <a:pt x="638" y="59"/>
                  <a:pt x="638" y="59"/>
                </a:cubicBezTo>
                <a:cubicBezTo>
                  <a:pt x="638" y="59"/>
                  <a:pt x="639" y="59"/>
                  <a:pt x="639" y="59"/>
                </a:cubicBezTo>
                <a:cubicBezTo>
                  <a:pt x="638" y="59"/>
                  <a:pt x="637" y="60"/>
                  <a:pt x="635" y="61"/>
                </a:cubicBezTo>
                <a:cubicBezTo>
                  <a:pt x="633" y="64"/>
                  <a:pt x="635" y="67"/>
                  <a:pt x="637" y="67"/>
                </a:cubicBezTo>
                <a:cubicBezTo>
                  <a:pt x="637" y="67"/>
                  <a:pt x="637" y="67"/>
                  <a:pt x="637" y="67"/>
                </a:cubicBezTo>
                <a:cubicBezTo>
                  <a:pt x="637" y="67"/>
                  <a:pt x="637" y="67"/>
                  <a:pt x="637" y="67"/>
                </a:cubicBezTo>
                <a:cubicBezTo>
                  <a:pt x="638" y="67"/>
                  <a:pt x="640" y="66"/>
                  <a:pt x="640" y="65"/>
                </a:cubicBezTo>
                <a:cubicBezTo>
                  <a:pt x="642" y="65"/>
                  <a:pt x="648" y="65"/>
                  <a:pt x="650" y="66"/>
                </a:cubicBezTo>
                <a:cubicBezTo>
                  <a:pt x="651" y="67"/>
                  <a:pt x="652" y="67"/>
                  <a:pt x="653" y="67"/>
                </a:cubicBezTo>
                <a:cubicBezTo>
                  <a:pt x="653" y="66"/>
                  <a:pt x="651" y="64"/>
                  <a:pt x="648" y="63"/>
                </a:cubicBezTo>
                <a:cubicBezTo>
                  <a:pt x="650" y="63"/>
                  <a:pt x="651" y="64"/>
                  <a:pt x="652" y="65"/>
                </a:cubicBezTo>
                <a:cubicBezTo>
                  <a:pt x="654" y="67"/>
                  <a:pt x="656" y="70"/>
                  <a:pt x="658" y="72"/>
                </a:cubicBezTo>
                <a:cubicBezTo>
                  <a:pt x="659" y="75"/>
                  <a:pt x="661" y="78"/>
                  <a:pt x="662" y="82"/>
                </a:cubicBezTo>
                <a:cubicBezTo>
                  <a:pt x="660" y="80"/>
                  <a:pt x="657" y="79"/>
                  <a:pt x="656" y="79"/>
                </a:cubicBezTo>
                <a:cubicBezTo>
                  <a:pt x="653" y="79"/>
                  <a:pt x="649" y="83"/>
                  <a:pt x="649" y="84"/>
                </a:cubicBezTo>
                <a:cubicBezTo>
                  <a:pt x="649" y="84"/>
                  <a:pt x="654" y="95"/>
                  <a:pt x="658" y="98"/>
                </a:cubicBezTo>
                <a:cubicBezTo>
                  <a:pt x="658" y="99"/>
                  <a:pt x="658" y="99"/>
                  <a:pt x="658" y="99"/>
                </a:cubicBezTo>
                <a:cubicBezTo>
                  <a:pt x="660" y="99"/>
                  <a:pt x="660" y="99"/>
                  <a:pt x="660" y="99"/>
                </a:cubicBezTo>
                <a:cubicBezTo>
                  <a:pt x="661" y="99"/>
                  <a:pt x="661" y="98"/>
                  <a:pt x="661" y="98"/>
                </a:cubicBezTo>
                <a:cubicBezTo>
                  <a:pt x="662" y="95"/>
                  <a:pt x="664" y="94"/>
                  <a:pt x="666" y="94"/>
                </a:cubicBezTo>
                <a:cubicBezTo>
                  <a:pt x="666" y="94"/>
                  <a:pt x="666" y="94"/>
                  <a:pt x="667" y="95"/>
                </a:cubicBezTo>
                <a:cubicBezTo>
                  <a:pt x="669" y="102"/>
                  <a:pt x="672" y="111"/>
                  <a:pt x="673" y="119"/>
                </a:cubicBezTo>
                <a:cubicBezTo>
                  <a:pt x="671" y="117"/>
                  <a:pt x="671" y="117"/>
                  <a:pt x="671" y="117"/>
                </a:cubicBezTo>
                <a:cubicBezTo>
                  <a:pt x="670" y="120"/>
                  <a:pt x="670" y="119"/>
                  <a:pt x="673" y="120"/>
                </a:cubicBezTo>
                <a:cubicBezTo>
                  <a:pt x="674" y="123"/>
                  <a:pt x="675" y="127"/>
                  <a:pt x="675" y="130"/>
                </a:cubicBezTo>
                <a:cubicBezTo>
                  <a:pt x="675" y="132"/>
                  <a:pt x="675" y="140"/>
                  <a:pt x="673" y="142"/>
                </a:cubicBezTo>
                <a:cubicBezTo>
                  <a:pt x="673" y="143"/>
                  <a:pt x="672" y="143"/>
                  <a:pt x="672" y="144"/>
                </a:cubicBezTo>
                <a:cubicBezTo>
                  <a:pt x="660" y="134"/>
                  <a:pt x="650" y="147"/>
                  <a:pt x="657" y="162"/>
                </a:cubicBezTo>
                <a:cubicBezTo>
                  <a:pt x="656" y="162"/>
                  <a:pt x="655" y="163"/>
                  <a:pt x="655" y="163"/>
                </a:cubicBezTo>
                <a:cubicBezTo>
                  <a:pt x="644" y="145"/>
                  <a:pt x="634" y="127"/>
                  <a:pt x="625" y="111"/>
                </a:cubicBezTo>
                <a:cubicBezTo>
                  <a:pt x="620" y="103"/>
                  <a:pt x="616" y="96"/>
                  <a:pt x="612" y="88"/>
                </a:cubicBezTo>
                <a:close/>
                <a:moveTo>
                  <a:pt x="481" y="118"/>
                </a:moveTo>
                <a:cubicBezTo>
                  <a:pt x="479" y="120"/>
                  <a:pt x="477" y="123"/>
                  <a:pt x="477" y="124"/>
                </a:cubicBezTo>
                <a:cubicBezTo>
                  <a:pt x="476" y="124"/>
                  <a:pt x="475" y="125"/>
                  <a:pt x="473" y="125"/>
                </a:cubicBezTo>
                <a:cubicBezTo>
                  <a:pt x="476" y="123"/>
                  <a:pt x="478" y="121"/>
                  <a:pt x="481" y="118"/>
                </a:cubicBezTo>
                <a:close/>
                <a:moveTo>
                  <a:pt x="463" y="92"/>
                </a:moveTo>
                <a:cubicBezTo>
                  <a:pt x="469" y="87"/>
                  <a:pt x="478" y="81"/>
                  <a:pt x="486" y="75"/>
                </a:cubicBezTo>
                <a:cubicBezTo>
                  <a:pt x="486" y="76"/>
                  <a:pt x="486" y="77"/>
                  <a:pt x="485" y="78"/>
                </a:cubicBezTo>
                <a:cubicBezTo>
                  <a:pt x="484" y="79"/>
                  <a:pt x="484" y="80"/>
                  <a:pt x="483" y="81"/>
                </a:cubicBezTo>
                <a:cubicBezTo>
                  <a:pt x="482" y="80"/>
                  <a:pt x="480" y="80"/>
                  <a:pt x="478" y="82"/>
                </a:cubicBezTo>
                <a:cubicBezTo>
                  <a:pt x="477" y="83"/>
                  <a:pt x="476" y="85"/>
                  <a:pt x="476" y="85"/>
                </a:cubicBezTo>
                <a:cubicBezTo>
                  <a:pt x="477" y="86"/>
                  <a:pt x="478" y="86"/>
                  <a:pt x="478" y="85"/>
                </a:cubicBezTo>
                <a:cubicBezTo>
                  <a:pt x="478" y="85"/>
                  <a:pt x="479" y="85"/>
                  <a:pt x="480" y="86"/>
                </a:cubicBezTo>
                <a:cubicBezTo>
                  <a:pt x="480" y="87"/>
                  <a:pt x="481" y="87"/>
                  <a:pt x="482" y="87"/>
                </a:cubicBezTo>
                <a:cubicBezTo>
                  <a:pt x="480" y="90"/>
                  <a:pt x="477" y="95"/>
                  <a:pt x="474" y="97"/>
                </a:cubicBezTo>
                <a:cubicBezTo>
                  <a:pt x="473" y="98"/>
                  <a:pt x="472" y="98"/>
                  <a:pt x="472" y="98"/>
                </a:cubicBezTo>
                <a:cubicBezTo>
                  <a:pt x="468" y="105"/>
                  <a:pt x="468" y="105"/>
                  <a:pt x="468" y="105"/>
                </a:cubicBezTo>
                <a:cubicBezTo>
                  <a:pt x="468" y="104"/>
                  <a:pt x="467" y="104"/>
                  <a:pt x="467" y="103"/>
                </a:cubicBezTo>
                <a:cubicBezTo>
                  <a:pt x="466" y="103"/>
                  <a:pt x="466" y="102"/>
                  <a:pt x="465" y="102"/>
                </a:cubicBezTo>
                <a:cubicBezTo>
                  <a:pt x="466" y="99"/>
                  <a:pt x="465" y="96"/>
                  <a:pt x="463" y="92"/>
                </a:cubicBezTo>
                <a:close/>
                <a:moveTo>
                  <a:pt x="283" y="140"/>
                </a:moveTo>
                <a:cubicBezTo>
                  <a:pt x="275" y="148"/>
                  <a:pt x="267" y="155"/>
                  <a:pt x="258" y="164"/>
                </a:cubicBezTo>
                <a:cubicBezTo>
                  <a:pt x="258" y="163"/>
                  <a:pt x="258" y="161"/>
                  <a:pt x="258" y="160"/>
                </a:cubicBezTo>
                <a:cubicBezTo>
                  <a:pt x="259" y="153"/>
                  <a:pt x="260" y="138"/>
                  <a:pt x="261" y="124"/>
                </a:cubicBezTo>
                <a:cubicBezTo>
                  <a:pt x="263" y="123"/>
                  <a:pt x="265" y="121"/>
                  <a:pt x="266" y="120"/>
                </a:cubicBezTo>
                <a:cubicBezTo>
                  <a:pt x="270" y="118"/>
                  <a:pt x="273" y="117"/>
                  <a:pt x="276" y="117"/>
                </a:cubicBezTo>
                <a:cubicBezTo>
                  <a:pt x="274" y="123"/>
                  <a:pt x="272" y="129"/>
                  <a:pt x="272" y="129"/>
                </a:cubicBezTo>
                <a:cubicBezTo>
                  <a:pt x="273" y="128"/>
                  <a:pt x="276" y="128"/>
                  <a:pt x="275" y="131"/>
                </a:cubicBezTo>
                <a:cubicBezTo>
                  <a:pt x="274" y="134"/>
                  <a:pt x="276" y="141"/>
                  <a:pt x="281" y="140"/>
                </a:cubicBezTo>
                <a:cubicBezTo>
                  <a:pt x="282" y="139"/>
                  <a:pt x="283" y="140"/>
                  <a:pt x="283" y="140"/>
                </a:cubicBezTo>
                <a:close/>
                <a:moveTo>
                  <a:pt x="304" y="152"/>
                </a:moveTo>
                <a:cubicBezTo>
                  <a:pt x="289" y="167"/>
                  <a:pt x="277" y="180"/>
                  <a:pt x="268" y="188"/>
                </a:cubicBezTo>
                <a:cubicBezTo>
                  <a:pt x="266" y="187"/>
                  <a:pt x="263" y="183"/>
                  <a:pt x="262" y="179"/>
                </a:cubicBezTo>
                <a:cubicBezTo>
                  <a:pt x="265" y="175"/>
                  <a:pt x="268" y="170"/>
                  <a:pt x="272" y="166"/>
                </a:cubicBezTo>
                <a:cubicBezTo>
                  <a:pt x="267" y="167"/>
                  <a:pt x="263" y="169"/>
                  <a:pt x="259" y="171"/>
                </a:cubicBezTo>
                <a:cubicBezTo>
                  <a:pt x="259" y="169"/>
                  <a:pt x="259" y="167"/>
                  <a:pt x="258" y="165"/>
                </a:cubicBezTo>
                <a:cubicBezTo>
                  <a:pt x="267" y="157"/>
                  <a:pt x="275" y="149"/>
                  <a:pt x="283" y="141"/>
                </a:cubicBezTo>
                <a:cubicBezTo>
                  <a:pt x="283" y="143"/>
                  <a:pt x="281" y="148"/>
                  <a:pt x="282" y="148"/>
                </a:cubicBezTo>
                <a:cubicBezTo>
                  <a:pt x="284" y="146"/>
                  <a:pt x="287" y="146"/>
                  <a:pt x="287" y="148"/>
                </a:cubicBezTo>
                <a:cubicBezTo>
                  <a:pt x="286" y="150"/>
                  <a:pt x="290" y="153"/>
                  <a:pt x="293" y="150"/>
                </a:cubicBezTo>
                <a:cubicBezTo>
                  <a:pt x="295" y="147"/>
                  <a:pt x="301" y="148"/>
                  <a:pt x="304" y="152"/>
                </a:cubicBezTo>
                <a:close/>
                <a:moveTo>
                  <a:pt x="283" y="176"/>
                </a:moveTo>
                <a:cubicBezTo>
                  <a:pt x="283" y="176"/>
                  <a:pt x="283" y="176"/>
                  <a:pt x="282" y="176"/>
                </a:cubicBezTo>
                <a:cubicBezTo>
                  <a:pt x="282" y="176"/>
                  <a:pt x="282" y="176"/>
                  <a:pt x="282" y="176"/>
                </a:cubicBezTo>
                <a:cubicBezTo>
                  <a:pt x="282" y="176"/>
                  <a:pt x="283" y="176"/>
                  <a:pt x="284" y="175"/>
                </a:cubicBezTo>
                <a:cubicBezTo>
                  <a:pt x="286" y="174"/>
                  <a:pt x="289" y="173"/>
                  <a:pt x="289" y="174"/>
                </a:cubicBezTo>
                <a:cubicBezTo>
                  <a:pt x="290" y="175"/>
                  <a:pt x="289" y="176"/>
                  <a:pt x="288" y="177"/>
                </a:cubicBezTo>
                <a:cubicBezTo>
                  <a:pt x="286" y="177"/>
                  <a:pt x="285" y="178"/>
                  <a:pt x="285" y="179"/>
                </a:cubicBezTo>
                <a:cubicBezTo>
                  <a:pt x="286" y="179"/>
                  <a:pt x="285" y="179"/>
                  <a:pt x="285" y="179"/>
                </a:cubicBezTo>
                <a:cubicBezTo>
                  <a:pt x="285" y="179"/>
                  <a:pt x="285" y="179"/>
                  <a:pt x="285" y="178"/>
                </a:cubicBezTo>
                <a:cubicBezTo>
                  <a:pt x="286" y="176"/>
                  <a:pt x="285" y="175"/>
                  <a:pt x="283" y="176"/>
                </a:cubicBezTo>
                <a:close/>
                <a:moveTo>
                  <a:pt x="386" y="95"/>
                </a:moveTo>
                <a:cubicBezTo>
                  <a:pt x="386" y="95"/>
                  <a:pt x="386" y="96"/>
                  <a:pt x="386" y="96"/>
                </a:cubicBezTo>
                <a:cubicBezTo>
                  <a:pt x="374" y="110"/>
                  <a:pt x="361" y="123"/>
                  <a:pt x="349" y="135"/>
                </a:cubicBezTo>
                <a:cubicBezTo>
                  <a:pt x="342" y="136"/>
                  <a:pt x="335" y="136"/>
                  <a:pt x="328" y="136"/>
                </a:cubicBezTo>
                <a:cubicBezTo>
                  <a:pt x="328" y="137"/>
                  <a:pt x="328" y="137"/>
                  <a:pt x="328" y="137"/>
                </a:cubicBezTo>
                <a:cubicBezTo>
                  <a:pt x="336" y="128"/>
                  <a:pt x="344" y="118"/>
                  <a:pt x="350" y="112"/>
                </a:cubicBezTo>
                <a:cubicBezTo>
                  <a:pt x="356" y="106"/>
                  <a:pt x="360" y="101"/>
                  <a:pt x="363" y="97"/>
                </a:cubicBezTo>
                <a:cubicBezTo>
                  <a:pt x="367" y="95"/>
                  <a:pt x="371" y="93"/>
                  <a:pt x="373" y="93"/>
                </a:cubicBezTo>
                <a:cubicBezTo>
                  <a:pt x="374" y="93"/>
                  <a:pt x="375" y="93"/>
                  <a:pt x="375" y="93"/>
                </a:cubicBezTo>
                <a:cubicBezTo>
                  <a:pt x="347" y="120"/>
                  <a:pt x="369" y="118"/>
                  <a:pt x="386" y="95"/>
                </a:cubicBezTo>
                <a:close/>
                <a:moveTo>
                  <a:pt x="414" y="67"/>
                </a:moveTo>
                <a:cubicBezTo>
                  <a:pt x="408" y="73"/>
                  <a:pt x="402" y="80"/>
                  <a:pt x="396" y="86"/>
                </a:cubicBezTo>
                <a:cubicBezTo>
                  <a:pt x="395" y="86"/>
                  <a:pt x="394" y="86"/>
                  <a:pt x="394" y="86"/>
                </a:cubicBezTo>
                <a:cubicBezTo>
                  <a:pt x="394" y="86"/>
                  <a:pt x="394" y="86"/>
                  <a:pt x="393" y="86"/>
                </a:cubicBezTo>
                <a:cubicBezTo>
                  <a:pt x="393" y="85"/>
                  <a:pt x="393" y="84"/>
                  <a:pt x="392" y="83"/>
                </a:cubicBezTo>
                <a:cubicBezTo>
                  <a:pt x="393" y="81"/>
                  <a:pt x="394" y="79"/>
                  <a:pt x="395" y="76"/>
                </a:cubicBezTo>
                <a:cubicBezTo>
                  <a:pt x="393" y="78"/>
                  <a:pt x="392" y="79"/>
                  <a:pt x="390" y="80"/>
                </a:cubicBezTo>
                <a:cubicBezTo>
                  <a:pt x="388" y="78"/>
                  <a:pt x="385" y="76"/>
                  <a:pt x="382" y="76"/>
                </a:cubicBezTo>
                <a:cubicBezTo>
                  <a:pt x="383" y="74"/>
                  <a:pt x="385" y="72"/>
                  <a:pt x="386" y="71"/>
                </a:cubicBezTo>
                <a:cubicBezTo>
                  <a:pt x="405" y="52"/>
                  <a:pt x="405" y="52"/>
                  <a:pt x="405" y="52"/>
                </a:cubicBezTo>
                <a:cubicBezTo>
                  <a:pt x="405" y="52"/>
                  <a:pt x="405" y="52"/>
                  <a:pt x="405" y="52"/>
                </a:cubicBezTo>
                <a:cubicBezTo>
                  <a:pt x="406" y="54"/>
                  <a:pt x="407" y="55"/>
                  <a:pt x="408" y="56"/>
                </a:cubicBezTo>
                <a:cubicBezTo>
                  <a:pt x="408" y="58"/>
                  <a:pt x="408" y="60"/>
                  <a:pt x="407" y="60"/>
                </a:cubicBezTo>
                <a:cubicBezTo>
                  <a:pt x="405" y="63"/>
                  <a:pt x="407" y="65"/>
                  <a:pt x="408" y="65"/>
                </a:cubicBezTo>
                <a:cubicBezTo>
                  <a:pt x="410" y="64"/>
                  <a:pt x="409" y="67"/>
                  <a:pt x="409" y="68"/>
                </a:cubicBezTo>
                <a:cubicBezTo>
                  <a:pt x="408" y="69"/>
                  <a:pt x="412" y="67"/>
                  <a:pt x="414" y="67"/>
                </a:cubicBezTo>
                <a:close/>
                <a:moveTo>
                  <a:pt x="426" y="84"/>
                </a:moveTo>
                <a:cubicBezTo>
                  <a:pt x="416" y="85"/>
                  <a:pt x="405" y="86"/>
                  <a:pt x="399" y="86"/>
                </a:cubicBezTo>
                <a:cubicBezTo>
                  <a:pt x="398" y="86"/>
                  <a:pt x="398" y="86"/>
                  <a:pt x="397" y="86"/>
                </a:cubicBezTo>
                <a:cubicBezTo>
                  <a:pt x="403" y="80"/>
                  <a:pt x="409" y="74"/>
                  <a:pt x="414" y="68"/>
                </a:cubicBezTo>
                <a:cubicBezTo>
                  <a:pt x="415" y="68"/>
                  <a:pt x="415" y="68"/>
                  <a:pt x="415" y="69"/>
                </a:cubicBezTo>
                <a:cubicBezTo>
                  <a:pt x="414" y="73"/>
                  <a:pt x="419" y="74"/>
                  <a:pt x="421" y="73"/>
                </a:cubicBezTo>
                <a:cubicBezTo>
                  <a:pt x="423" y="73"/>
                  <a:pt x="424" y="75"/>
                  <a:pt x="423" y="75"/>
                </a:cubicBezTo>
                <a:cubicBezTo>
                  <a:pt x="423" y="76"/>
                  <a:pt x="427" y="74"/>
                  <a:pt x="432" y="73"/>
                </a:cubicBezTo>
                <a:cubicBezTo>
                  <a:pt x="432" y="75"/>
                  <a:pt x="431" y="77"/>
                  <a:pt x="429" y="80"/>
                </a:cubicBezTo>
                <a:cubicBezTo>
                  <a:pt x="429" y="81"/>
                  <a:pt x="428" y="82"/>
                  <a:pt x="426" y="84"/>
                </a:cubicBezTo>
                <a:close/>
                <a:moveTo>
                  <a:pt x="368" y="135"/>
                </a:moveTo>
                <a:cubicBezTo>
                  <a:pt x="364" y="135"/>
                  <a:pt x="358" y="135"/>
                  <a:pt x="352" y="135"/>
                </a:cubicBezTo>
                <a:cubicBezTo>
                  <a:pt x="364" y="122"/>
                  <a:pt x="376" y="109"/>
                  <a:pt x="387" y="97"/>
                </a:cubicBezTo>
                <a:cubicBezTo>
                  <a:pt x="389" y="99"/>
                  <a:pt x="391" y="100"/>
                  <a:pt x="392" y="101"/>
                </a:cubicBezTo>
                <a:cubicBezTo>
                  <a:pt x="396" y="105"/>
                  <a:pt x="397" y="100"/>
                  <a:pt x="395" y="91"/>
                </a:cubicBezTo>
                <a:cubicBezTo>
                  <a:pt x="399" y="90"/>
                  <a:pt x="412" y="85"/>
                  <a:pt x="417" y="86"/>
                </a:cubicBezTo>
                <a:cubicBezTo>
                  <a:pt x="418" y="86"/>
                  <a:pt x="421" y="86"/>
                  <a:pt x="425" y="85"/>
                </a:cubicBezTo>
                <a:cubicBezTo>
                  <a:pt x="411" y="97"/>
                  <a:pt x="395" y="111"/>
                  <a:pt x="379" y="126"/>
                </a:cubicBezTo>
                <a:cubicBezTo>
                  <a:pt x="387" y="118"/>
                  <a:pt x="389" y="112"/>
                  <a:pt x="384" y="113"/>
                </a:cubicBezTo>
                <a:cubicBezTo>
                  <a:pt x="375" y="121"/>
                  <a:pt x="372" y="129"/>
                  <a:pt x="377" y="127"/>
                </a:cubicBezTo>
                <a:cubicBezTo>
                  <a:pt x="374" y="130"/>
                  <a:pt x="371" y="132"/>
                  <a:pt x="368" y="135"/>
                </a:cubicBezTo>
                <a:close/>
                <a:moveTo>
                  <a:pt x="297" y="196"/>
                </a:moveTo>
                <a:cubicBezTo>
                  <a:pt x="311" y="181"/>
                  <a:pt x="325" y="165"/>
                  <a:pt x="341" y="148"/>
                </a:cubicBezTo>
                <a:cubicBezTo>
                  <a:pt x="345" y="145"/>
                  <a:pt x="348" y="141"/>
                  <a:pt x="349" y="139"/>
                </a:cubicBezTo>
                <a:cubicBezTo>
                  <a:pt x="350" y="138"/>
                  <a:pt x="350" y="137"/>
                  <a:pt x="351" y="137"/>
                </a:cubicBezTo>
                <a:cubicBezTo>
                  <a:pt x="357" y="136"/>
                  <a:pt x="362" y="135"/>
                  <a:pt x="367" y="135"/>
                </a:cubicBezTo>
                <a:cubicBezTo>
                  <a:pt x="367" y="135"/>
                  <a:pt x="367" y="135"/>
                  <a:pt x="368" y="135"/>
                </a:cubicBezTo>
                <a:cubicBezTo>
                  <a:pt x="343" y="157"/>
                  <a:pt x="317" y="179"/>
                  <a:pt x="297" y="196"/>
                </a:cubicBezTo>
                <a:close/>
                <a:moveTo>
                  <a:pt x="257" y="227"/>
                </a:moveTo>
                <a:cubicBezTo>
                  <a:pt x="269" y="211"/>
                  <a:pt x="278" y="199"/>
                  <a:pt x="280" y="197"/>
                </a:cubicBezTo>
                <a:cubicBezTo>
                  <a:pt x="280" y="197"/>
                  <a:pt x="285" y="184"/>
                  <a:pt x="292" y="175"/>
                </a:cubicBezTo>
                <a:cubicBezTo>
                  <a:pt x="293" y="173"/>
                  <a:pt x="294" y="172"/>
                  <a:pt x="295" y="171"/>
                </a:cubicBezTo>
                <a:cubicBezTo>
                  <a:pt x="297" y="171"/>
                  <a:pt x="297" y="171"/>
                  <a:pt x="295" y="171"/>
                </a:cubicBezTo>
                <a:cubicBezTo>
                  <a:pt x="302" y="163"/>
                  <a:pt x="308" y="158"/>
                  <a:pt x="308" y="159"/>
                </a:cubicBezTo>
                <a:cubicBezTo>
                  <a:pt x="308" y="159"/>
                  <a:pt x="315" y="151"/>
                  <a:pt x="325" y="140"/>
                </a:cubicBezTo>
                <a:cubicBezTo>
                  <a:pt x="332" y="139"/>
                  <a:pt x="340" y="138"/>
                  <a:pt x="347" y="137"/>
                </a:cubicBezTo>
                <a:cubicBezTo>
                  <a:pt x="341" y="142"/>
                  <a:pt x="337" y="147"/>
                  <a:pt x="337" y="149"/>
                </a:cubicBezTo>
                <a:cubicBezTo>
                  <a:pt x="305" y="182"/>
                  <a:pt x="276" y="209"/>
                  <a:pt x="257" y="227"/>
                </a:cubicBezTo>
                <a:close/>
                <a:moveTo>
                  <a:pt x="232" y="234"/>
                </a:moveTo>
                <a:cubicBezTo>
                  <a:pt x="233" y="232"/>
                  <a:pt x="240" y="239"/>
                  <a:pt x="238" y="241"/>
                </a:cubicBezTo>
                <a:cubicBezTo>
                  <a:pt x="236" y="242"/>
                  <a:pt x="233" y="241"/>
                  <a:pt x="233" y="240"/>
                </a:cubicBezTo>
                <a:cubicBezTo>
                  <a:pt x="232" y="238"/>
                  <a:pt x="232" y="236"/>
                  <a:pt x="232" y="234"/>
                </a:cubicBezTo>
                <a:close/>
                <a:moveTo>
                  <a:pt x="198" y="273"/>
                </a:moveTo>
                <a:cubicBezTo>
                  <a:pt x="198" y="273"/>
                  <a:pt x="199" y="266"/>
                  <a:pt x="201" y="265"/>
                </a:cubicBezTo>
                <a:cubicBezTo>
                  <a:pt x="202" y="264"/>
                  <a:pt x="205" y="265"/>
                  <a:pt x="206" y="268"/>
                </a:cubicBezTo>
                <a:cubicBezTo>
                  <a:pt x="207" y="270"/>
                  <a:pt x="206" y="273"/>
                  <a:pt x="204" y="274"/>
                </a:cubicBezTo>
                <a:cubicBezTo>
                  <a:pt x="201" y="276"/>
                  <a:pt x="199" y="276"/>
                  <a:pt x="198" y="275"/>
                </a:cubicBezTo>
                <a:cubicBezTo>
                  <a:pt x="198" y="275"/>
                  <a:pt x="198" y="274"/>
                  <a:pt x="198" y="273"/>
                </a:cubicBezTo>
                <a:close/>
                <a:moveTo>
                  <a:pt x="194" y="256"/>
                </a:moveTo>
                <a:cubicBezTo>
                  <a:pt x="194" y="255"/>
                  <a:pt x="194" y="255"/>
                  <a:pt x="194" y="255"/>
                </a:cubicBezTo>
                <a:cubicBezTo>
                  <a:pt x="194" y="247"/>
                  <a:pt x="195" y="237"/>
                  <a:pt x="195" y="227"/>
                </a:cubicBezTo>
                <a:cubicBezTo>
                  <a:pt x="195" y="227"/>
                  <a:pt x="195" y="227"/>
                  <a:pt x="196" y="227"/>
                </a:cubicBezTo>
                <a:cubicBezTo>
                  <a:pt x="195" y="224"/>
                  <a:pt x="194" y="222"/>
                  <a:pt x="195" y="222"/>
                </a:cubicBezTo>
                <a:cubicBezTo>
                  <a:pt x="195" y="222"/>
                  <a:pt x="195" y="222"/>
                  <a:pt x="195" y="222"/>
                </a:cubicBezTo>
                <a:cubicBezTo>
                  <a:pt x="195" y="215"/>
                  <a:pt x="195" y="208"/>
                  <a:pt x="195" y="203"/>
                </a:cubicBezTo>
                <a:cubicBezTo>
                  <a:pt x="199" y="199"/>
                  <a:pt x="202" y="195"/>
                  <a:pt x="205" y="191"/>
                </a:cubicBezTo>
                <a:cubicBezTo>
                  <a:pt x="202" y="198"/>
                  <a:pt x="213" y="193"/>
                  <a:pt x="223" y="181"/>
                </a:cubicBezTo>
                <a:cubicBezTo>
                  <a:pt x="225" y="175"/>
                  <a:pt x="217" y="177"/>
                  <a:pt x="207" y="188"/>
                </a:cubicBezTo>
                <a:cubicBezTo>
                  <a:pt x="215" y="179"/>
                  <a:pt x="223" y="170"/>
                  <a:pt x="230" y="161"/>
                </a:cubicBezTo>
                <a:cubicBezTo>
                  <a:pt x="230" y="159"/>
                  <a:pt x="229" y="158"/>
                  <a:pt x="229" y="158"/>
                </a:cubicBezTo>
                <a:cubicBezTo>
                  <a:pt x="229" y="157"/>
                  <a:pt x="229" y="156"/>
                  <a:pt x="229" y="155"/>
                </a:cubicBezTo>
                <a:cubicBezTo>
                  <a:pt x="230" y="155"/>
                  <a:pt x="230" y="155"/>
                  <a:pt x="230" y="155"/>
                </a:cubicBezTo>
                <a:cubicBezTo>
                  <a:pt x="231" y="156"/>
                  <a:pt x="232" y="156"/>
                  <a:pt x="234" y="157"/>
                </a:cubicBezTo>
                <a:cubicBezTo>
                  <a:pt x="243" y="146"/>
                  <a:pt x="251" y="136"/>
                  <a:pt x="259" y="126"/>
                </a:cubicBezTo>
                <a:cubicBezTo>
                  <a:pt x="258" y="131"/>
                  <a:pt x="258" y="135"/>
                  <a:pt x="258" y="137"/>
                </a:cubicBezTo>
                <a:cubicBezTo>
                  <a:pt x="260" y="143"/>
                  <a:pt x="252" y="164"/>
                  <a:pt x="252" y="167"/>
                </a:cubicBezTo>
                <a:cubicBezTo>
                  <a:pt x="252" y="168"/>
                  <a:pt x="252" y="168"/>
                  <a:pt x="252" y="169"/>
                </a:cubicBezTo>
                <a:cubicBezTo>
                  <a:pt x="247" y="174"/>
                  <a:pt x="242" y="179"/>
                  <a:pt x="237" y="184"/>
                </a:cubicBezTo>
                <a:cubicBezTo>
                  <a:pt x="238" y="184"/>
                  <a:pt x="238" y="184"/>
                  <a:pt x="239" y="184"/>
                </a:cubicBezTo>
                <a:cubicBezTo>
                  <a:pt x="244" y="180"/>
                  <a:pt x="248" y="175"/>
                  <a:pt x="253" y="171"/>
                </a:cubicBezTo>
                <a:cubicBezTo>
                  <a:pt x="253" y="172"/>
                  <a:pt x="253" y="173"/>
                  <a:pt x="253" y="175"/>
                </a:cubicBezTo>
                <a:cubicBezTo>
                  <a:pt x="249" y="178"/>
                  <a:pt x="245" y="181"/>
                  <a:pt x="241" y="184"/>
                </a:cubicBezTo>
                <a:cubicBezTo>
                  <a:pt x="248" y="183"/>
                  <a:pt x="260" y="181"/>
                  <a:pt x="261" y="183"/>
                </a:cubicBezTo>
                <a:cubicBezTo>
                  <a:pt x="262" y="186"/>
                  <a:pt x="238" y="196"/>
                  <a:pt x="238" y="198"/>
                </a:cubicBezTo>
                <a:cubicBezTo>
                  <a:pt x="237" y="200"/>
                  <a:pt x="237" y="200"/>
                  <a:pt x="237" y="199"/>
                </a:cubicBezTo>
                <a:cubicBezTo>
                  <a:pt x="236" y="198"/>
                  <a:pt x="232" y="197"/>
                  <a:pt x="230" y="196"/>
                </a:cubicBezTo>
                <a:cubicBezTo>
                  <a:pt x="219" y="212"/>
                  <a:pt x="224" y="221"/>
                  <a:pt x="250" y="192"/>
                </a:cubicBezTo>
                <a:cubicBezTo>
                  <a:pt x="250" y="193"/>
                  <a:pt x="250" y="194"/>
                  <a:pt x="250" y="195"/>
                </a:cubicBezTo>
                <a:cubicBezTo>
                  <a:pt x="250" y="198"/>
                  <a:pt x="247" y="204"/>
                  <a:pt x="245" y="209"/>
                </a:cubicBezTo>
                <a:cubicBezTo>
                  <a:pt x="240" y="213"/>
                  <a:pt x="234" y="218"/>
                  <a:pt x="226" y="226"/>
                </a:cubicBezTo>
                <a:cubicBezTo>
                  <a:pt x="217" y="234"/>
                  <a:pt x="205" y="245"/>
                  <a:pt x="194" y="256"/>
                </a:cubicBezTo>
                <a:close/>
                <a:moveTo>
                  <a:pt x="175" y="284"/>
                </a:moveTo>
                <a:cubicBezTo>
                  <a:pt x="175" y="284"/>
                  <a:pt x="175" y="284"/>
                  <a:pt x="175" y="284"/>
                </a:cubicBezTo>
                <a:cubicBezTo>
                  <a:pt x="176" y="283"/>
                  <a:pt x="177" y="282"/>
                  <a:pt x="178" y="281"/>
                </a:cubicBezTo>
                <a:lnTo>
                  <a:pt x="175" y="284"/>
                </a:lnTo>
                <a:close/>
                <a:moveTo>
                  <a:pt x="153" y="299"/>
                </a:moveTo>
                <a:cubicBezTo>
                  <a:pt x="152" y="300"/>
                  <a:pt x="154" y="298"/>
                  <a:pt x="153" y="299"/>
                </a:cubicBezTo>
                <a:close/>
                <a:moveTo>
                  <a:pt x="125" y="334"/>
                </a:moveTo>
                <a:cubicBezTo>
                  <a:pt x="125" y="333"/>
                  <a:pt x="127" y="332"/>
                  <a:pt x="128" y="333"/>
                </a:cubicBezTo>
                <a:cubicBezTo>
                  <a:pt x="128" y="334"/>
                  <a:pt x="128" y="335"/>
                  <a:pt x="126" y="335"/>
                </a:cubicBezTo>
                <a:cubicBezTo>
                  <a:pt x="125" y="336"/>
                  <a:pt x="124" y="336"/>
                  <a:pt x="124" y="336"/>
                </a:cubicBezTo>
                <a:cubicBezTo>
                  <a:pt x="124" y="335"/>
                  <a:pt x="124" y="334"/>
                  <a:pt x="125" y="334"/>
                </a:cubicBezTo>
                <a:close/>
                <a:moveTo>
                  <a:pt x="196" y="223"/>
                </a:moveTo>
                <a:cubicBezTo>
                  <a:pt x="196" y="224"/>
                  <a:pt x="197" y="224"/>
                  <a:pt x="197" y="225"/>
                </a:cubicBezTo>
                <a:cubicBezTo>
                  <a:pt x="205" y="217"/>
                  <a:pt x="213" y="209"/>
                  <a:pt x="222" y="201"/>
                </a:cubicBezTo>
                <a:cubicBezTo>
                  <a:pt x="221" y="201"/>
                  <a:pt x="220" y="201"/>
                  <a:pt x="220" y="200"/>
                </a:cubicBezTo>
                <a:cubicBezTo>
                  <a:pt x="212" y="208"/>
                  <a:pt x="204" y="215"/>
                  <a:pt x="196" y="223"/>
                </a:cubicBezTo>
                <a:close/>
                <a:moveTo>
                  <a:pt x="296" y="176"/>
                </a:moveTo>
                <a:cubicBezTo>
                  <a:pt x="295" y="179"/>
                  <a:pt x="304" y="173"/>
                  <a:pt x="305" y="170"/>
                </a:cubicBezTo>
                <a:cubicBezTo>
                  <a:pt x="307" y="168"/>
                  <a:pt x="308" y="166"/>
                  <a:pt x="308" y="166"/>
                </a:cubicBezTo>
                <a:cubicBezTo>
                  <a:pt x="307" y="166"/>
                  <a:pt x="297" y="174"/>
                  <a:pt x="296" y="176"/>
                </a:cubicBezTo>
                <a:close/>
                <a:moveTo>
                  <a:pt x="643" y="91"/>
                </a:moveTo>
                <a:cubicBezTo>
                  <a:pt x="642" y="92"/>
                  <a:pt x="642" y="93"/>
                  <a:pt x="642" y="94"/>
                </a:cubicBezTo>
                <a:cubicBezTo>
                  <a:pt x="643" y="94"/>
                  <a:pt x="645" y="91"/>
                  <a:pt x="647" y="88"/>
                </a:cubicBezTo>
                <a:cubicBezTo>
                  <a:pt x="649" y="85"/>
                  <a:pt x="649" y="84"/>
                  <a:pt x="649" y="83"/>
                </a:cubicBezTo>
                <a:cubicBezTo>
                  <a:pt x="649" y="83"/>
                  <a:pt x="649" y="83"/>
                  <a:pt x="649" y="83"/>
                </a:cubicBezTo>
                <a:cubicBezTo>
                  <a:pt x="648" y="83"/>
                  <a:pt x="648" y="83"/>
                  <a:pt x="648" y="83"/>
                </a:cubicBezTo>
                <a:cubicBezTo>
                  <a:pt x="647" y="83"/>
                  <a:pt x="645" y="86"/>
                  <a:pt x="644" y="89"/>
                </a:cubicBezTo>
                <a:cubicBezTo>
                  <a:pt x="644" y="89"/>
                  <a:pt x="644" y="89"/>
                  <a:pt x="643" y="91"/>
                </a:cubicBezTo>
                <a:close/>
                <a:moveTo>
                  <a:pt x="775" y="184"/>
                </a:moveTo>
                <a:cubicBezTo>
                  <a:pt x="774" y="185"/>
                  <a:pt x="776" y="186"/>
                  <a:pt x="777" y="186"/>
                </a:cubicBezTo>
                <a:cubicBezTo>
                  <a:pt x="778" y="186"/>
                  <a:pt x="780" y="186"/>
                  <a:pt x="780" y="185"/>
                </a:cubicBezTo>
                <a:cubicBezTo>
                  <a:pt x="780" y="184"/>
                  <a:pt x="779" y="183"/>
                  <a:pt x="777" y="183"/>
                </a:cubicBezTo>
                <a:cubicBezTo>
                  <a:pt x="776" y="183"/>
                  <a:pt x="775" y="184"/>
                  <a:pt x="775" y="184"/>
                </a:cubicBezTo>
                <a:close/>
                <a:moveTo>
                  <a:pt x="771" y="168"/>
                </a:moveTo>
                <a:cubicBezTo>
                  <a:pt x="771" y="168"/>
                  <a:pt x="771" y="169"/>
                  <a:pt x="772" y="170"/>
                </a:cubicBezTo>
                <a:cubicBezTo>
                  <a:pt x="773" y="170"/>
                  <a:pt x="774" y="171"/>
                  <a:pt x="774" y="170"/>
                </a:cubicBezTo>
                <a:cubicBezTo>
                  <a:pt x="774" y="170"/>
                  <a:pt x="774" y="169"/>
                  <a:pt x="773" y="168"/>
                </a:cubicBezTo>
                <a:cubicBezTo>
                  <a:pt x="773" y="168"/>
                  <a:pt x="772" y="167"/>
                  <a:pt x="771" y="168"/>
                </a:cubicBezTo>
                <a:close/>
                <a:moveTo>
                  <a:pt x="847" y="127"/>
                </a:moveTo>
                <a:cubicBezTo>
                  <a:pt x="847" y="127"/>
                  <a:pt x="847" y="127"/>
                  <a:pt x="847" y="127"/>
                </a:cubicBezTo>
                <a:cubicBezTo>
                  <a:pt x="847" y="128"/>
                  <a:pt x="847" y="128"/>
                  <a:pt x="848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8"/>
                  <a:pt x="847" y="127"/>
                  <a:pt x="847" y="127"/>
                </a:cubicBezTo>
                <a:close/>
                <a:moveTo>
                  <a:pt x="837" y="111"/>
                </a:moveTo>
                <a:cubicBezTo>
                  <a:pt x="838" y="112"/>
                  <a:pt x="839" y="113"/>
                  <a:pt x="840" y="113"/>
                </a:cubicBezTo>
                <a:cubicBezTo>
                  <a:pt x="842" y="111"/>
                  <a:pt x="838" y="108"/>
                  <a:pt x="837" y="111"/>
                </a:cubicBezTo>
                <a:close/>
                <a:moveTo>
                  <a:pt x="840" y="119"/>
                </a:moveTo>
                <a:cubicBezTo>
                  <a:pt x="839" y="121"/>
                  <a:pt x="841" y="122"/>
                  <a:pt x="844" y="123"/>
                </a:cubicBezTo>
                <a:cubicBezTo>
                  <a:pt x="844" y="123"/>
                  <a:pt x="844" y="123"/>
                  <a:pt x="845" y="122"/>
                </a:cubicBezTo>
                <a:cubicBezTo>
                  <a:pt x="846" y="121"/>
                  <a:pt x="847" y="120"/>
                  <a:pt x="847" y="119"/>
                </a:cubicBezTo>
                <a:cubicBezTo>
                  <a:pt x="847" y="117"/>
                  <a:pt x="846" y="115"/>
                  <a:pt x="845" y="115"/>
                </a:cubicBezTo>
                <a:cubicBezTo>
                  <a:pt x="844" y="115"/>
                  <a:pt x="842" y="117"/>
                  <a:pt x="840" y="119"/>
                </a:cubicBezTo>
                <a:close/>
                <a:moveTo>
                  <a:pt x="638" y="70"/>
                </a:moveTo>
                <a:cubicBezTo>
                  <a:pt x="638" y="70"/>
                  <a:pt x="640" y="72"/>
                  <a:pt x="642" y="74"/>
                </a:cubicBezTo>
                <a:cubicBezTo>
                  <a:pt x="643" y="76"/>
                  <a:pt x="645" y="74"/>
                  <a:pt x="646" y="71"/>
                </a:cubicBezTo>
                <a:cubicBezTo>
                  <a:pt x="646" y="71"/>
                  <a:pt x="646" y="71"/>
                  <a:pt x="645" y="70"/>
                </a:cubicBezTo>
                <a:cubicBezTo>
                  <a:pt x="645" y="69"/>
                  <a:pt x="644" y="68"/>
                  <a:pt x="642" y="68"/>
                </a:cubicBezTo>
                <a:cubicBezTo>
                  <a:pt x="641" y="67"/>
                  <a:pt x="639" y="69"/>
                  <a:pt x="638" y="70"/>
                </a:cubicBezTo>
                <a:close/>
                <a:moveTo>
                  <a:pt x="651" y="69"/>
                </a:moveTo>
                <a:cubicBezTo>
                  <a:pt x="651" y="69"/>
                  <a:pt x="651" y="69"/>
                  <a:pt x="651" y="69"/>
                </a:cubicBezTo>
                <a:cubicBezTo>
                  <a:pt x="651" y="68"/>
                  <a:pt x="651" y="68"/>
                  <a:pt x="652" y="68"/>
                </a:cubicBezTo>
                <a:cubicBezTo>
                  <a:pt x="652" y="68"/>
                  <a:pt x="652" y="68"/>
                  <a:pt x="652" y="68"/>
                </a:cubicBezTo>
                <a:cubicBezTo>
                  <a:pt x="652" y="68"/>
                  <a:pt x="652" y="68"/>
                  <a:pt x="651" y="68"/>
                </a:cubicBezTo>
                <a:cubicBezTo>
                  <a:pt x="651" y="68"/>
                  <a:pt x="651" y="69"/>
                  <a:pt x="651" y="69"/>
                </a:cubicBezTo>
                <a:close/>
                <a:moveTo>
                  <a:pt x="768" y="165"/>
                </a:moveTo>
                <a:cubicBezTo>
                  <a:pt x="768" y="165"/>
                  <a:pt x="769" y="165"/>
                  <a:pt x="769" y="165"/>
                </a:cubicBezTo>
                <a:cubicBezTo>
                  <a:pt x="769" y="164"/>
                  <a:pt x="769" y="164"/>
                  <a:pt x="768" y="163"/>
                </a:cubicBezTo>
                <a:cubicBezTo>
                  <a:pt x="768" y="162"/>
                  <a:pt x="765" y="166"/>
                  <a:pt x="766" y="166"/>
                </a:cubicBezTo>
                <a:cubicBezTo>
                  <a:pt x="766" y="166"/>
                  <a:pt x="766" y="166"/>
                  <a:pt x="766" y="165"/>
                </a:cubicBezTo>
                <a:cubicBezTo>
                  <a:pt x="767" y="165"/>
                  <a:pt x="767" y="165"/>
                  <a:pt x="768" y="165"/>
                </a:cubicBezTo>
                <a:close/>
                <a:moveTo>
                  <a:pt x="611" y="181"/>
                </a:moveTo>
                <a:cubicBezTo>
                  <a:pt x="612" y="177"/>
                  <a:pt x="612" y="172"/>
                  <a:pt x="612" y="170"/>
                </a:cubicBezTo>
                <a:cubicBezTo>
                  <a:pt x="611" y="169"/>
                  <a:pt x="611" y="166"/>
                  <a:pt x="611" y="164"/>
                </a:cubicBezTo>
                <a:cubicBezTo>
                  <a:pt x="611" y="165"/>
                  <a:pt x="612" y="166"/>
                  <a:pt x="613" y="167"/>
                </a:cubicBezTo>
                <a:cubicBezTo>
                  <a:pt x="613" y="168"/>
                  <a:pt x="613" y="169"/>
                  <a:pt x="614" y="169"/>
                </a:cubicBezTo>
                <a:cubicBezTo>
                  <a:pt x="614" y="170"/>
                  <a:pt x="614" y="170"/>
                  <a:pt x="614" y="171"/>
                </a:cubicBezTo>
                <a:cubicBezTo>
                  <a:pt x="614" y="171"/>
                  <a:pt x="614" y="172"/>
                  <a:pt x="615" y="172"/>
                </a:cubicBezTo>
                <a:cubicBezTo>
                  <a:pt x="615" y="172"/>
                  <a:pt x="616" y="171"/>
                  <a:pt x="617" y="170"/>
                </a:cubicBezTo>
                <a:cubicBezTo>
                  <a:pt x="621" y="172"/>
                  <a:pt x="625" y="172"/>
                  <a:pt x="627" y="168"/>
                </a:cubicBezTo>
                <a:cubicBezTo>
                  <a:pt x="625" y="164"/>
                  <a:pt x="623" y="160"/>
                  <a:pt x="620" y="157"/>
                </a:cubicBezTo>
                <a:cubicBezTo>
                  <a:pt x="623" y="157"/>
                  <a:pt x="630" y="156"/>
                  <a:pt x="631" y="156"/>
                </a:cubicBezTo>
                <a:cubicBezTo>
                  <a:pt x="633" y="155"/>
                  <a:pt x="634" y="150"/>
                  <a:pt x="635" y="148"/>
                </a:cubicBezTo>
                <a:cubicBezTo>
                  <a:pt x="635" y="147"/>
                  <a:pt x="636" y="145"/>
                  <a:pt x="638" y="146"/>
                </a:cubicBezTo>
                <a:cubicBezTo>
                  <a:pt x="640" y="146"/>
                  <a:pt x="633" y="143"/>
                  <a:pt x="629" y="143"/>
                </a:cubicBezTo>
                <a:cubicBezTo>
                  <a:pt x="625" y="143"/>
                  <a:pt x="620" y="145"/>
                  <a:pt x="618" y="146"/>
                </a:cubicBezTo>
                <a:cubicBezTo>
                  <a:pt x="616" y="147"/>
                  <a:pt x="613" y="150"/>
                  <a:pt x="611" y="152"/>
                </a:cubicBezTo>
                <a:cubicBezTo>
                  <a:pt x="610" y="148"/>
                  <a:pt x="607" y="144"/>
                  <a:pt x="605" y="144"/>
                </a:cubicBezTo>
                <a:cubicBezTo>
                  <a:pt x="601" y="144"/>
                  <a:pt x="598" y="147"/>
                  <a:pt x="597" y="148"/>
                </a:cubicBezTo>
                <a:cubicBezTo>
                  <a:pt x="597" y="149"/>
                  <a:pt x="597" y="151"/>
                  <a:pt x="597" y="153"/>
                </a:cubicBezTo>
                <a:cubicBezTo>
                  <a:pt x="597" y="154"/>
                  <a:pt x="597" y="154"/>
                  <a:pt x="596" y="155"/>
                </a:cubicBezTo>
                <a:cubicBezTo>
                  <a:pt x="595" y="157"/>
                  <a:pt x="596" y="163"/>
                  <a:pt x="599" y="163"/>
                </a:cubicBezTo>
                <a:cubicBezTo>
                  <a:pt x="599" y="163"/>
                  <a:pt x="599" y="163"/>
                  <a:pt x="599" y="163"/>
                </a:cubicBezTo>
                <a:cubicBezTo>
                  <a:pt x="599" y="165"/>
                  <a:pt x="599" y="167"/>
                  <a:pt x="599" y="169"/>
                </a:cubicBezTo>
                <a:cubicBezTo>
                  <a:pt x="599" y="172"/>
                  <a:pt x="601" y="179"/>
                  <a:pt x="603" y="184"/>
                </a:cubicBezTo>
                <a:cubicBezTo>
                  <a:pt x="600" y="185"/>
                  <a:pt x="598" y="186"/>
                  <a:pt x="598" y="184"/>
                </a:cubicBezTo>
                <a:cubicBezTo>
                  <a:pt x="597" y="184"/>
                  <a:pt x="597" y="184"/>
                  <a:pt x="595" y="184"/>
                </a:cubicBezTo>
                <a:cubicBezTo>
                  <a:pt x="595" y="184"/>
                  <a:pt x="595" y="184"/>
                  <a:pt x="595" y="184"/>
                </a:cubicBezTo>
                <a:cubicBezTo>
                  <a:pt x="595" y="184"/>
                  <a:pt x="594" y="185"/>
                  <a:pt x="594" y="185"/>
                </a:cubicBezTo>
                <a:cubicBezTo>
                  <a:pt x="587" y="189"/>
                  <a:pt x="573" y="201"/>
                  <a:pt x="574" y="206"/>
                </a:cubicBezTo>
                <a:cubicBezTo>
                  <a:pt x="574" y="207"/>
                  <a:pt x="574" y="207"/>
                  <a:pt x="574" y="207"/>
                </a:cubicBezTo>
                <a:cubicBezTo>
                  <a:pt x="572" y="208"/>
                  <a:pt x="571" y="208"/>
                  <a:pt x="571" y="208"/>
                </a:cubicBezTo>
                <a:cubicBezTo>
                  <a:pt x="570" y="208"/>
                  <a:pt x="570" y="208"/>
                  <a:pt x="570" y="209"/>
                </a:cubicBezTo>
                <a:cubicBezTo>
                  <a:pt x="570" y="209"/>
                  <a:pt x="569" y="219"/>
                  <a:pt x="569" y="220"/>
                </a:cubicBezTo>
                <a:cubicBezTo>
                  <a:pt x="569" y="220"/>
                  <a:pt x="574" y="218"/>
                  <a:pt x="575" y="218"/>
                </a:cubicBezTo>
                <a:cubicBezTo>
                  <a:pt x="575" y="218"/>
                  <a:pt x="576" y="216"/>
                  <a:pt x="577" y="215"/>
                </a:cubicBezTo>
                <a:cubicBezTo>
                  <a:pt x="579" y="218"/>
                  <a:pt x="581" y="220"/>
                  <a:pt x="584" y="221"/>
                </a:cubicBezTo>
                <a:cubicBezTo>
                  <a:pt x="589" y="222"/>
                  <a:pt x="618" y="190"/>
                  <a:pt x="618" y="181"/>
                </a:cubicBezTo>
                <a:cubicBezTo>
                  <a:pt x="619" y="173"/>
                  <a:pt x="618" y="174"/>
                  <a:pt x="616" y="176"/>
                </a:cubicBezTo>
                <a:cubicBezTo>
                  <a:pt x="616" y="177"/>
                  <a:pt x="614" y="179"/>
                  <a:pt x="611" y="181"/>
                </a:cubicBezTo>
                <a:close/>
                <a:moveTo>
                  <a:pt x="761" y="175"/>
                </a:moveTo>
                <a:cubicBezTo>
                  <a:pt x="761" y="175"/>
                  <a:pt x="764" y="176"/>
                  <a:pt x="767" y="176"/>
                </a:cubicBezTo>
                <a:cubicBezTo>
                  <a:pt x="769" y="175"/>
                  <a:pt x="765" y="172"/>
                  <a:pt x="764" y="173"/>
                </a:cubicBezTo>
                <a:cubicBezTo>
                  <a:pt x="762" y="173"/>
                  <a:pt x="761" y="175"/>
                  <a:pt x="761" y="175"/>
                </a:cubicBezTo>
                <a:close/>
                <a:moveTo>
                  <a:pt x="821" y="121"/>
                </a:moveTo>
                <a:cubicBezTo>
                  <a:pt x="821" y="122"/>
                  <a:pt x="824" y="124"/>
                  <a:pt x="827" y="126"/>
                </a:cubicBezTo>
                <a:cubicBezTo>
                  <a:pt x="830" y="127"/>
                  <a:pt x="831" y="127"/>
                  <a:pt x="833" y="127"/>
                </a:cubicBezTo>
                <a:cubicBezTo>
                  <a:pt x="833" y="127"/>
                  <a:pt x="833" y="127"/>
                  <a:pt x="833" y="126"/>
                </a:cubicBezTo>
                <a:cubicBezTo>
                  <a:pt x="833" y="126"/>
                  <a:pt x="833" y="126"/>
                  <a:pt x="832" y="125"/>
                </a:cubicBezTo>
                <a:cubicBezTo>
                  <a:pt x="832" y="125"/>
                  <a:pt x="829" y="124"/>
                  <a:pt x="826" y="122"/>
                </a:cubicBezTo>
                <a:cubicBezTo>
                  <a:pt x="826" y="122"/>
                  <a:pt x="826" y="122"/>
                  <a:pt x="824" y="122"/>
                </a:cubicBezTo>
                <a:cubicBezTo>
                  <a:pt x="823" y="121"/>
                  <a:pt x="821" y="121"/>
                  <a:pt x="821" y="121"/>
                </a:cubicBezTo>
                <a:close/>
                <a:moveTo>
                  <a:pt x="47" y="205"/>
                </a:moveTo>
                <a:cubicBezTo>
                  <a:pt x="44" y="207"/>
                  <a:pt x="42" y="210"/>
                  <a:pt x="42" y="212"/>
                </a:cubicBezTo>
                <a:cubicBezTo>
                  <a:pt x="42" y="212"/>
                  <a:pt x="43" y="213"/>
                  <a:pt x="44" y="213"/>
                </a:cubicBezTo>
                <a:cubicBezTo>
                  <a:pt x="46" y="212"/>
                  <a:pt x="49" y="211"/>
                  <a:pt x="52" y="209"/>
                </a:cubicBezTo>
                <a:cubicBezTo>
                  <a:pt x="57" y="205"/>
                  <a:pt x="50" y="201"/>
                  <a:pt x="47" y="205"/>
                </a:cubicBezTo>
                <a:close/>
                <a:moveTo>
                  <a:pt x="58" y="50"/>
                </a:moveTo>
                <a:cubicBezTo>
                  <a:pt x="58" y="48"/>
                  <a:pt x="56" y="46"/>
                  <a:pt x="55" y="45"/>
                </a:cubicBezTo>
                <a:cubicBezTo>
                  <a:pt x="53" y="44"/>
                  <a:pt x="51" y="45"/>
                  <a:pt x="50" y="47"/>
                </a:cubicBezTo>
                <a:cubicBezTo>
                  <a:pt x="49" y="49"/>
                  <a:pt x="58" y="52"/>
                  <a:pt x="58" y="50"/>
                </a:cubicBezTo>
                <a:close/>
                <a:moveTo>
                  <a:pt x="40" y="201"/>
                </a:moveTo>
                <a:cubicBezTo>
                  <a:pt x="41" y="201"/>
                  <a:pt x="49" y="197"/>
                  <a:pt x="62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58" y="190"/>
                  <a:pt x="55" y="192"/>
                  <a:pt x="53" y="193"/>
                </a:cubicBezTo>
                <a:cubicBezTo>
                  <a:pt x="53" y="193"/>
                  <a:pt x="53" y="193"/>
                  <a:pt x="53" y="193"/>
                </a:cubicBezTo>
                <a:cubicBezTo>
                  <a:pt x="52" y="194"/>
                  <a:pt x="51" y="195"/>
                  <a:pt x="49" y="195"/>
                </a:cubicBezTo>
                <a:cubicBezTo>
                  <a:pt x="39" y="199"/>
                  <a:pt x="37" y="201"/>
                  <a:pt x="40" y="201"/>
                </a:cubicBezTo>
                <a:close/>
                <a:moveTo>
                  <a:pt x="67" y="255"/>
                </a:moveTo>
                <a:cubicBezTo>
                  <a:pt x="67" y="255"/>
                  <a:pt x="67" y="255"/>
                  <a:pt x="67" y="255"/>
                </a:cubicBezTo>
                <a:cubicBezTo>
                  <a:pt x="68" y="257"/>
                  <a:pt x="69" y="259"/>
                  <a:pt x="70" y="260"/>
                </a:cubicBezTo>
                <a:cubicBezTo>
                  <a:pt x="73" y="258"/>
                  <a:pt x="76" y="255"/>
                  <a:pt x="78" y="252"/>
                </a:cubicBezTo>
                <a:cubicBezTo>
                  <a:pt x="79" y="251"/>
                  <a:pt x="79" y="250"/>
                  <a:pt x="79" y="249"/>
                </a:cubicBezTo>
                <a:cubicBezTo>
                  <a:pt x="78" y="250"/>
                  <a:pt x="77" y="251"/>
                  <a:pt x="76" y="252"/>
                </a:cubicBezTo>
                <a:cubicBezTo>
                  <a:pt x="74" y="252"/>
                  <a:pt x="72" y="251"/>
                  <a:pt x="71" y="250"/>
                </a:cubicBezTo>
                <a:cubicBezTo>
                  <a:pt x="70" y="251"/>
                  <a:pt x="70" y="252"/>
                  <a:pt x="69" y="252"/>
                </a:cubicBezTo>
                <a:cubicBezTo>
                  <a:pt x="70" y="253"/>
                  <a:pt x="70" y="253"/>
                  <a:pt x="70" y="254"/>
                </a:cubicBezTo>
                <a:cubicBezTo>
                  <a:pt x="70" y="254"/>
                  <a:pt x="69" y="254"/>
                  <a:pt x="68" y="255"/>
                </a:cubicBezTo>
                <a:cubicBezTo>
                  <a:pt x="68" y="255"/>
                  <a:pt x="68" y="255"/>
                  <a:pt x="67" y="255"/>
                </a:cubicBezTo>
                <a:close/>
                <a:moveTo>
                  <a:pt x="99" y="167"/>
                </a:moveTo>
                <a:cubicBezTo>
                  <a:pt x="85" y="175"/>
                  <a:pt x="73" y="182"/>
                  <a:pt x="63" y="188"/>
                </a:cubicBezTo>
                <a:cubicBezTo>
                  <a:pt x="63" y="188"/>
                  <a:pt x="63" y="188"/>
                  <a:pt x="63" y="188"/>
                </a:cubicBezTo>
                <a:cubicBezTo>
                  <a:pt x="71" y="185"/>
                  <a:pt x="84" y="177"/>
                  <a:pt x="98" y="168"/>
                </a:cubicBezTo>
                <a:cubicBezTo>
                  <a:pt x="84" y="179"/>
                  <a:pt x="82" y="182"/>
                  <a:pt x="85" y="181"/>
                </a:cubicBezTo>
                <a:cubicBezTo>
                  <a:pt x="87" y="179"/>
                  <a:pt x="90" y="176"/>
                  <a:pt x="91" y="175"/>
                </a:cubicBezTo>
                <a:cubicBezTo>
                  <a:pt x="91" y="175"/>
                  <a:pt x="91" y="175"/>
                  <a:pt x="92" y="175"/>
                </a:cubicBezTo>
                <a:cubicBezTo>
                  <a:pt x="92" y="175"/>
                  <a:pt x="92" y="175"/>
                  <a:pt x="93" y="175"/>
                </a:cubicBezTo>
                <a:cubicBezTo>
                  <a:pt x="95" y="172"/>
                  <a:pt x="99" y="168"/>
                  <a:pt x="103" y="164"/>
                </a:cubicBezTo>
                <a:cubicBezTo>
                  <a:pt x="108" y="161"/>
                  <a:pt x="113" y="158"/>
                  <a:pt x="117" y="156"/>
                </a:cubicBezTo>
                <a:cubicBezTo>
                  <a:pt x="117" y="156"/>
                  <a:pt x="116" y="156"/>
                  <a:pt x="116" y="156"/>
                </a:cubicBezTo>
                <a:cubicBezTo>
                  <a:pt x="112" y="158"/>
                  <a:pt x="108" y="161"/>
                  <a:pt x="104" y="164"/>
                </a:cubicBezTo>
                <a:cubicBezTo>
                  <a:pt x="105" y="163"/>
                  <a:pt x="106" y="161"/>
                  <a:pt x="107" y="160"/>
                </a:cubicBezTo>
                <a:cubicBezTo>
                  <a:pt x="104" y="163"/>
                  <a:pt x="101" y="165"/>
                  <a:pt x="99" y="167"/>
                </a:cubicBezTo>
                <a:close/>
                <a:moveTo>
                  <a:pt x="112" y="155"/>
                </a:moveTo>
                <a:cubicBezTo>
                  <a:pt x="110" y="157"/>
                  <a:pt x="109" y="159"/>
                  <a:pt x="107" y="160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9" y="159"/>
                  <a:pt x="111" y="157"/>
                  <a:pt x="113" y="155"/>
                </a:cubicBezTo>
                <a:cubicBezTo>
                  <a:pt x="113" y="155"/>
                  <a:pt x="112" y="155"/>
                  <a:pt x="112" y="155"/>
                </a:cubicBezTo>
                <a:close/>
                <a:moveTo>
                  <a:pt x="6" y="212"/>
                </a:moveTo>
                <a:cubicBezTo>
                  <a:pt x="6" y="214"/>
                  <a:pt x="6" y="216"/>
                  <a:pt x="6" y="216"/>
                </a:cubicBezTo>
                <a:cubicBezTo>
                  <a:pt x="6" y="216"/>
                  <a:pt x="6" y="217"/>
                  <a:pt x="6" y="217"/>
                </a:cubicBezTo>
                <a:cubicBezTo>
                  <a:pt x="6" y="217"/>
                  <a:pt x="6" y="217"/>
                  <a:pt x="6" y="217"/>
                </a:cubicBezTo>
                <a:cubicBezTo>
                  <a:pt x="10" y="215"/>
                  <a:pt x="9" y="212"/>
                  <a:pt x="6" y="212"/>
                </a:cubicBezTo>
                <a:close/>
                <a:moveTo>
                  <a:pt x="0" y="215"/>
                </a:moveTo>
                <a:cubicBezTo>
                  <a:pt x="1" y="215"/>
                  <a:pt x="2" y="215"/>
                  <a:pt x="2" y="216"/>
                </a:cubicBezTo>
                <a:cubicBezTo>
                  <a:pt x="2" y="215"/>
                  <a:pt x="1" y="215"/>
                  <a:pt x="1" y="214"/>
                </a:cubicBezTo>
                <a:cubicBezTo>
                  <a:pt x="0" y="214"/>
                  <a:pt x="0" y="214"/>
                  <a:pt x="0" y="215"/>
                </a:cubicBezTo>
                <a:close/>
                <a:moveTo>
                  <a:pt x="9" y="3"/>
                </a:moveTo>
                <a:cubicBezTo>
                  <a:pt x="9" y="5"/>
                  <a:pt x="9" y="6"/>
                  <a:pt x="9" y="8"/>
                </a:cubicBezTo>
                <a:cubicBezTo>
                  <a:pt x="10" y="7"/>
                  <a:pt x="10" y="6"/>
                  <a:pt x="10" y="5"/>
                </a:cubicBezTo>
                <a:cubicBezTo>
                  <a:pt x="10" y="4"/>
                  <a:pt x="10" y="3"/>
                  <a:pt x="9" y="3"/>
                </a:cubicBezTo>
                <a:close/>
                <a:moveTo>
                  <a:pt x="11" y="55"/>
                </a:moveTo>
                <a:cubicBezTo>
                  <a:pt x="10" y="56"/>
                  <a:pt x="10" y="58"/>
                  <a:pt x="9" y="59"/>
                </a:cubicBezTo>
                <a:cubicBezTo>
                  <a:pt x="9" y="59"/>
                  <a:pt x="10" y="59"/>
                  <a:pt x="10" y="59"/>
                </a:cubicBezTo>
                <a:cubicBezTo>
                  <a:pt x="11" y="58"/>
                  <a:pt x="12" y="58"/>
                  <a:pt x="12" y="58"/>
                </a:cubicBezTo>
                <a:cubicBezTo>
                  <a:pt x="12" y="58"/>
                  <a:pt x="11" y="63"/>
                  <a:pt x="10" y="69"/>
                </a:cubicBezTo>
                <a:cubicBezTo>
                  <a:pt x="17" y="68"/>
                  <a:pt x="25" y="67"/>
                  <a:pt x="30" y="64"/>
                </a:cubicBezTo>
                <a:cubicBezTo>
                  <a:pt x="32" y="63"/>
                  <a:pt x="34" y="61"/>
                  <a:pt x="36" y="59"/>
                </a:cubicBezTo>
                <a:cubicBezTo>
                  <a:pt x="36" y="59"/>
                  <a:pt x="36" y="59"/>
                  <a:pt x="37" y="57"/>
                </a:cubicBezTo>
                <a:cubicBezTo>
                  <a:pt x="39" y="54"/>
                  <a:pt x="35" y="48"/>
                  <a:pt x="34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4"/>
                  <a:pt x="34" y="43"/>
                </a:cubicBezTo>
                <a:cubicBezTo>
                  <a:pt x="34" y="43"/>
                  <a:pt x="37" y="44"/>
                  <a:pt x="40" y="47"/>
                </a:cubicBezTo>
                <a:cubicBezTo>
                  <a:pt x="40" y="47"/>
                  <a:pt x="40" y="47"/>
                  <a:pt x="41" y="48"/>
                </a:cubicBezTo>
                <a:cubicBezTo>
                  <a:pt x="44" y="50"/>
                  <a:pt x="46" y="51"/>
                  <a:pt x="46" y="50"/>
                </a:cubicBezTo>
                <a:cubicBezTo>
                  <a:pt x="46" y="49"/>
                  <a:pt x="46" y="49"/>
                  <a:pt x="46" y="49"/>
                </a:cubicBezTo>
                <a:cubicBezTo>
                  <a:pt x="44" y="41"/>
                  <a:pt x="51" y="33"/>
                  <a:pt x="62" y="31"/>
                </a:cubicBezTo>
                <a:cubicBezTo>
                  <a:pt x="62" y="31"/>
                  <a:pt x="62" y="31"/>
                  <a:pt x="64" y="33"/>
                </a:cubicBezTo>
                <a:cubicBezTo>
                  <a:pt x="65" y="36"/>
                  <a:pt x="65" y="38"/>
                  <a:pt x="65" y="41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6"/>
                  <a:pt x="64" y="48"/>
                  <a:pt x="64" y="48"/>
                </a:cubicBezTo>
                <a:cubicBezTo>
                  <a:pt x="64" y="49"/>
                  <a:pt x="64" y="49"/>
                  <a:pt x="64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6" y="50"/>
                  <a:pt x="72" y="47"/>
                  <a:pt x="77" y="43"/>
                </a:cubicBezTo>
                <a:cubicBezTo>
                  <a:pt x="79" y="33"/>
                  <a:pt x="81" y="25"/>
                  <a:pt x="82" y="26"/>
                </a:cubicBezTo>
                <a:cubicBezTo>
                  <a:pt x="83" y="26"/>
                  <a:pt x="86" y="24"/>
                  <a:pt x="88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94" y="20"/>
                  <a:pt x="90" y="16"/>
                  <a:pt x="88" y="16"/>
                </a:cubicBezTo>
                <a:cubicBezTo>
                  <a:pt x="87" y="15"/>
                  <a:pt x="74" y="21"/>
                  <a:pt x="72" y="23"/>
                </a:cubicBezTo>
                <a:cubicBezTo>
                  <a:pt x="69" y="26"/>
                  <a:pt x="57" y="31"/>
                  <a:pt x="45" y="35"/>
                </a:cubicBezTo>
                <a:cubicBezTo>
                  <a:pt x="38" y="38"/>
                  <a:pt x="23" y="47"/>
                  <a:pt x="11" y="55"/>
                </a:cubicBezTo>
                <a:close/>
                <a:moveTo>
                  <a:pt x="638" y="164"/>
                </a:moveTo>
                <a:cubicBezTo>
                  <a:pt x="634" y="165"/>
                  <a:pt x="636" y="164"/>
                  <a:pt x="633" y="165"/>
                </a:cubicBezTo>
                <a:cubicBezTo>
                  <a:pt x="637" y="165"/>
                  <a:pt x="636" y="165"/>
                  <a:pt x="638" y="164"/>
                </a:cubicBezTo>
                <a:close/>
                <a:moveTo>
                  <a:pt x="806" y="246"/>
                </a:moveTo>
                <a:cubicBezTo>
                  <a:pt x="806" y="245"/>
                  <a:pt x="798" y="240"/>
                  <a:pt x="797" y="240"/>
                </a:cubicBezTo>
                <a:cubicBezTo>
                  <a:pt x="795" y="239"/>
                  <a:pt x="794" y="240"/>
                  <a:pt x="793" y="242"/>
                </a:cubicBezTo>
                <a:cubicBezTo>
                  <a:pt x="793" y="243"/>
                  <a:pt x="795" y="248"/>
                  <a:pt x="798" y="250"/>
                </a:cubicBezTo>
                <a:cubicBezTo>
                  <a:pt x="801" y="252"/>
                  <a:pt x="806" y="248"/>
                  <a:pt x="806" y="246"/>
                </a:cubicBezTo>
                <a:close/>
                <a:moveTo>
                  <a:pt x="840" y="286"/>
                </a:moveTo>
                <a:cubicBezTo>
                  <a:pt x="840" y="286"/>
                  <a:pt x="840" y="286"/>
                  <a:pt x="841" y="285"/>
                </a:cubicBezTo>
                <a:cubicBezTo>
                  <a:pt x="841" y="285"/>
                  <a:pt x="841" y="284"/>
                  <a:pt x="840" y="283"/>
                </a:cubicBezTo>
                <a:cubicBezTo>
                  <a:pt x="840" y="283"/>
                  <a:pt x="838" y="281"/>
                  <a:pt x="837" y="280"/>
                </a:cubicBezTo>
                <a:cubicBezTo>
                  <a:pt x="836" y="279"/>
                  <a:pt x="836" y="279"/>
                  <a:pt x="836" y="279"/>
                </a:cubicBezTo>
                <a:cubicBezTo>
                  <a:pt x="830" y="278"/>
                  <a:pt x="824" y="277"/>
                  <a:pt x="824" y="281"/>
                </a:cubicBezTo>
                <a:cubicBezTo>
                  <a:pt x="824" y="285"/>
                  <a:pt x="832" y="285"/>
                  <a:pt x="840" y="286"/>
                </a:cubicBezTo>
                <a:close/>
                <a:moveTo>
                  <a:pt x="803" y="227"/>
                </a:moveTo>
                <a:cubicBezTo>
                  <a:pt x="806" y="230"/>
                  <a:pt x="809" y="232"/>
                  <a:pt x="812" y="232"/>
                </a:cubicBezTo>
                <a:cubicBezTo>
                  <a:pt x="816" y="228"/>
                  <a:pt x="807" y="219"/>
                  <a:pt x="803" y="227"/>
                </a:cubicBezTo>
                <a:close/>
                <a:moveTo>
                  <a:pt x="622" y="219"/>
                </a:moveTo>
                <a:cubicBezTo>
                  <a:pt x="622" y="220"/>
                  <a:pt x="622" y="221"/>
                  <a:pt x="623" y="221"/>
                </a:cubicBezTo>
                <a:cubicBezTo>
                  <a:pt x="623" y="221"/>
                  <a:pt x="624" y="221"/>
                  <a:pt x="624" y="220"/>
                </a:cubicBezTo>
                <a:cubicBezTo>
                  <a:pt x="624" y="219"/>
                  <a:pt x="624" y="218"/>
                  <a:pt x="623" y="218"/>
                </a:cubicBezTo>
                <a:cubicBezTo>
                  <a:pt x="623" y="218"/>
                  <a:pt x="622" y="218"/>
                  <a:pt x="622" y="219"/>
                </a:cubicBezTo>
                <a:close/>
                <a:moveTo>
                  <a:pt x="111" y="303"/>
                </a:moveTo>
                <a:cubicBezTo>
                  <a:pt x="108" y="306"/>
                  <a:pt x="105" y="308"/>
                  <a:pt x="102" y="311"/>
                </a:cubicBezTo>
                <a:cubicBezTo>
                  <a:pt x="102" y="313"/>
                  <a:pt x="102" y="314"/>
                  <a:pt x="102" y="316"/>
                </a:cubicBezTo>
                <a:cubicBezTo>
                  <a:pt x="103" y="317"/>
                  <a:pt x="103" y="320"/>
                  <a:pt x="103" y="322"/>
                </a:cubicBezTo>
                <a:cubicBezTo>
                  <a:pt x="113" y="311"/>
                  <a:pt x="126" y="297"/>
                  <a:pt x="139" y="284"/>
                </a:cubicBezTo>
                <a:cubicBezTo>
                  <a:pt x="137" y="284"/>
                  <a:pt x="135" y="283"/>
                  <a:pt x="133" y="282"/>
                </a:cubicBezTo>
                <a:cubicBezTo>
                  <a:pt x="127" y="288"/>
                  <a:pt x="121" y="293"/>
                  <a:pt x="116" y="298"/>
                </a:cubicBezTo>
                <a:cubicBezTo>
                  <a:pt x="120" y="292"/>
                  <a:pt x="125" y="287"/>
                  <a:pt x="130" y="281"/>
                </a:cubicBezTo>
                <a:cubicBezTo>
                  <a:pt x="130" y="281"/>
                  <a:pt x="129" y="281"/>
                  <a:pt x="129" y="281"/>
                </a:cubicBezTo>
                <a:cubicBezTo>
                  <a:pt x="124" y="288"/>
                  <a:pt x="118" y="294"/>
                  <a:pt x="113" y="300"/>
                </a:cubicBezTo>
                <a:cubicBezTo>
                  <a:pt x="113" y="301"/>
                  <a:pt x="112" y="302"/>
                  <a:pt x="112" y="302"/>
                </a:cubicBezTo>
                <a:cubicBezTo>
                  <a:pt x="112" y="302"/>
                  <a:pt x="112" y="303"/>
                  <a:pt x="112" y="303"/>
                </a:cubicBezTo>
                <a:cubicBezTo>
                  <a:pt x="112" y="303"/>
                  <a:pt x="112" y="303"/>
                  <a:pt x="112" y="303"/>
                </a:cubicBezTo>
                <a:cubicBezTo>
                  <a:pt x="112" y="303"/>
                  <a:pt x="112" y="303"/>
                  <a:pt x="112" y="303"/>
                </a:cubicBezTo>
                <a:cubicBezTo>
                  <a:pt x="112" y="303"/>
                  <a:pt x="112" y="303"/>
                  <a:pt x="112" y="303"/>
                </a:cubicBezTo>
                <a:cubicBezTo>
                  <a:pt x="112" y="303"/>
                  <a:pt x="111" y="303"/>
                  <a:pt x="111" y="303"/>
                </a:cubicBezTo>
                <a:close/>
                <a:moveTo>
                  <a:pt x="570" y="324"/>
                </a:moveTo>
                <a:cubicBezTo>
                  <a:pt x="571" y="323"/>
                  <a:pt x="568" y="312"/>
                  <a:pt x="566" y="308"/>
                </a:cubicBezTo>
                <a:cubicBezTo>
                  <a:pt x="565" y="304"/>
                  <a:pt x="563" y="304"/>
                  <a:pt x="561" y="308"/>
                </a:cubicBezTo>
                <a:cubicBezTo>
                  <a:pt x="560" y="311"/>
                  <a:pt x="568" y="326"/>
                  <a:pt x="570" y="324"/>
                </a:cubicBezTo>
                <a:close/>
                <a:moveTo>
                  <a:pt x="220" y="64"/>
                </a:moveTo>
                <a:cubicBezTo>
                  <a:pt x="218" y="67"/>
                  <a:pt x="211" y="78"/>
                  <a:pt x="214" y="77"/>
                </a:cubicBezTo>
                <a:cubicBezTo>
                  <a:pt x="217" y="76"/>
                  <a:pt x="225" y="62"/>
                  <a:pt x="225" y="61"/>
                </a:cubicBezTo>
                <a:cubicBezTo>
                  <a:pt x="225" y="61"/>
                  <a:pt x="223" y="62"/>
                  <a:pt x="220" y="64"/>
                </a:cubicBezTo>
                <a:close/>
                <a:moveTo>
                  <a:pt x="172" y="256"/>
                </a:moveTo>
                <a:cubicBezTo>
                  <a:pt x="170" y="258"/>
                  <a:pt x="168" y="261"/>
                  <a:pt x="165" y="264"/>
                </a:cubicBezTo>
                <a:cubicBezTo>
                  <a:pt x="168" y="262"/>
                  <a:pt x="171" y="259"/>
                  <a:pt x="172" y="256"/>
                </a:cubicBezTo>
                <a:close/>
                <a:moveTo>
                  <a:pt x="162" y="265"/>
                </a:moveTo>
                <a:cubicBezTo>
                  <a:pt x="166" y="261"/>
                  <a:pt x="169" y="258"/>
                  <a:pt x="172" y="254"/>
                </a:cubicBezTo>
                <a:cubicBezTo>
                  <a:pt x="172" y="254"/>
                  <a:pt x="172" y="253"/>
                  <a:pt x="172" y="253"/>
                </a:cubicBezTo>
                <a:cubicBezTo>
                  <a:pt x="167" y="254"/>
                  <a:pt x="160" y="262"/>
                  <a:pt x="162" y="265"/>
                </a:cubicBezTo>
                <a:close/>
                <a:moveTo>
                  <a:pt x="198" y="122"/>
                </a:moveTo>
                <a:cubicBezTo>
                  <a:pt x="195" y="126"/>
                  <a:pt x="208" y="124"/>
                  <a:pt x="217" y="113"/>
                </a:cubicBezTo>
                <a:cubicBezTo>
                  <a:pt x="225" y="102"/>
                  <a:pt x="228" y="96"/>
                  <a:pt x="223" y="100"/>
                </a:cubicBezTo>
                <a:cubicBezTo>
                  <a:pt x="218" y="104"/>
                  <a:pt x="202" y="118"/>
                  <a:pt x="198" y="122"/>
                </a:cubicBezTo>
                <a:close/>
                <a:moveTo>
                  <a:pt x="465" y="122"/>
                </a:moveTo>
                <a:cubicBezTo>
                  <a:pt x="464" y="122"/>
                  <a:pt x="465" y="123"/>
                  <a:pt x="466" y="124"/>
                </a:cubicBezTo>
                <a:cubicBezTo>
                  <a:pt x="466" y="125"/>
                  <a:pt x="468" y="125"/>
                  <a:pt x="468" y="124"/>
                </a:cubicBezTo>
                <a:cubicBezTo>
                  <a:pt x="469" y="124"/>
                  <a:pt x="468" y="122"/>
                  <a:pt x="467" y="122"/>
                </a:cubicBezTo>
                <a:cubicBezTo>
                  <a:pt x="466" y="122"/>
                  <a:pt x="465" y="122"/>
                  <a:pt x="465" y="122"/>
                </a:cubicBezTo>
                <a:close/>
                <a:moveTo>
                  <a:pt x="283" y="228"/>
                </a:moveTo>
                <a:cubicBezTo>
                  <a:pt x="278" y="234"/>
                  <a:pt x="288" y="230"/>
                  <a:pt x="289" y="225"/>
                </a:cubicBezTo>
                <a:cubicBezTo>
                  <a:pt x="287" y="224"/>
                  <a:pt x="285" y="227"/>
                  <a:pt x="283" y="228"/>
                </a:cubicBezTo>
                <a:close/>
                <a:moveTo>
                  <a:pt x="304" y="234"/>
                </a:moveTo>
                <a:cubicBezTo>
                  <a:pt x="303" y="236"/>
                  <a:pt x="308" y="235"/>
                  <a:pt x="308" y="234"/>
                </a:cubicBezTo>
                <a:cubicBezTo>
                  <a:pt x="309" y="233"/>
                  <a:pt x="307" y="231"/>
                  <a:pt x="306" y="231"/>
                </a:cubicBezTo>
                <a:cubicBezTo>
                  <a:pt x="306" y="231"/>
                  <a:pt x="305" y="232"/>
                  <a:pt x="304" y="234"/>
                </a:cubicBezTo>
                <a:close/>
                <a:moveTo>
                  <a:pt x="320" y="186"/>
                </a:moveTo>
                <a:cubicBezTo>
                  <a:pt x="342" y="173"/>
                  <a:pt x="351" y="164"/>
                  <a:pt x="353" y="159"/>
                </a:cubicBezTo>
                <a:cubicBezTo>
                  <a:pt x="354" y="159"/>
                  <a:pt x="356" y="158"/>
                  <a:pt x="358" y="155"/>
                </a:cubicBezTo>
                <a:cubicBezTo>
                  <a:pt x="358" y="153"/>
                  <a:pt x="355" y="154"/>
                  <a:pt x="352" y="156"/>
                </a:cubicBezTo>
                <a:cubicBezTo>
                  <a:pt x="347" y="156"/>
                  <a:pt x="331" y="165"/>
                  <a:pt x="320" y="186"/>
                </a:cubicBezTo>
                <a:close/>
                <a:moveTo>
                  <a:pt x="339" y="193"/>
                </a:moveTo>
                <a:cubicBezTo>
                  <a:pt x="341" y="191"/>
                  <a:pt x="329" y="200"/>
                  <a:pt x="328" y="203"/>
                </a:cubicBezTo>
                <a:cubicBezTo>
                  <a:pt x="326" y="206"/>
                  <a:pt x="331" y="203"/>
                  <a:pt x="333" y="201"/>
                </a:cubicBezTo>
                <a:cubicBezTo>
                  <a:pt x="335" y="199"/>
                  <a:pt x="338" y="196"/>
                  <a:pt x="339" y="193"/>
                </a:cubicBezTo>
                <a:close/>
                <a:moveTo>
                  <a:pt x="323" y="235"/>
                </a:moveTo>
                <a:cubicBezTo>
                  <a:pt x="322" y="239"/>
                  <a:pt x="335" y="229"/>
                  <a:pt x="336" y="227"/>
                </a:cubicBezTo>
                <a:cubicBezTo>
                  <a:pt x="338" y="224"/>
                  <a:pt x="336" y="222"/>
                  <a:pt x="333" y="224"/>
                </a:cubicBezTo>
                <a:cubicBezTo>
                  <a:pt x="329" y="226"/>
                  <a:pt x="325" y="231"/>
                  <a:pt x="323" y="235"/>
                </a:cubicBezTo>
                <a:close/>
                <a:moveTo>
                  <a:pt x="406" y="195"/>
                </a:moveTo>
                <a:cubicBezTo>
                  <a:pt x="384" y="212"/>
                  <a:pt x="380" y="217"/>
                  <a:pt x="384" y="216"/>
                </a:cubicBezTo>
                <a:cubicBezTo>
                  <a:pt x="385" y="215"/>
                  <a:pt x="393" y="207"/>
                  <a:pt x="406" y="195"/>
                </a:cubicBezTo>
                <a:close/>
                <a:moveTo>
                  <a:pt x="444" y="156"/>
                </a:moveTo>
                <a:cubicBezTo>
                  <a:pt x="429" y="171"/>
                  <a:pt x="416" y="184"/>
                  <a:pt x="406" y="195"/>
                </a:cubicBezTo>
                <a:cubicBezTo>
                  <a:pt x="406" y="195"/>
                  <a:pt x="406" y="195"/>
                  <a:pt x="406" y="194"/>
                </a:cubicBezTo>
                <a:cubicBezTo>
                  <a:pt x="415" y="188"/>
                  <a:pt x="429" y="173"/>
                  <a:pt x="444" y="156"/>
                </a:cubicBezTo>
                <a:close/>
                <a:moveTo>
                  <a:pt x="345" y="239"/>
                </a:moveTo>
                <a:cubicBezTo>
                  <a:pt x="342" y="243"/>
                  <a:pt x="339" y="248"/>
                  <a:pt x="339" y="248"/>
                </a:cubicBezTo>
                <a:cubicBezTo>
                  <a:pt x="339" y="249"/>
                  <a:pt x="344" y="247"/>
                  <a:pt x="350" y="243"/>
                </a:cubicBezTo>
                <a:cubicBezTo>
                  <a:pt x="356" y="240"/>
                  <a:pt x="349" y="235"/>
                  <a:pt x="345" y="239"/>
                </a:cubicBezTo>
                <a:close/>
                <a:moveTo>
                  <a:pt x="186" y="331"/>
                </a:moveTo>
                <a:cubicBezTo>
                  <a:pt x="186" y="334"/>
                  <a:pt x="195" y="327"/>
                  <a:pt x="196" y="324"/>
                </a:cubicBezTo>
                <a:cubicBezTo>
                  <a:pt x="198" y="322"/>
                  <a:pt x="198" y="320"/>
                  <a:pt x="198" y="320"/>
                </a:cubicBezTo>
                <a:cubicBezTo>
                  <a:pt x="197" y="320"/>
                  <a:pt x="186" y="329"/>
                  <a:pt x="186" y="331"/>
                </a:cubicBezTo>
                <a:close/>
                <a:moveTo>
                  <a:pt x="146" y="333"/>
                </a:moveTo>
                <a:cubicBezTo>
                  <a:pt x="146" y="334"/>
                  <a:pt x="146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46" y="334"/>
                  <a:pt x="146" y="334"/>
                  <a:pt x="146" y="333"/>
                </a:cubicBezTo>
                <a:close/>
                <a:moveTo>
                  <a:pt x="280" y="223"/>
                </a:moveTo>
                <a:cubicBezTo>
                  <a:pt x="277" y="227"/>
                  <a:pt x="279" y="230"/>
                  <a:pt x="282" y="227"/>
                </a:cubicBezTo>
                <a:cubicBezTo>
                  <a:pt x="285" y="225"/>
                  <a:pt x="289" y="217"/>
                  <a:pt x="288" y="217"/>
                </a:cubicBezTo>
                <a:cubicBezTo>
                  <a:pt x="287" y="217"/>
                  <a:pt x="283" y="220"/>
                  <a:pt x="280" y="223"/>
                </a:cubicBezTo>
                <a:close/>
                <a:moveTo>
                  <a:pt x="387" y="147"/>
                </a:moveTo>
                <a:cubicBezTo>
                  <a:pt x="388" y="146"/>
                  <a:pt x="380" y="150"/>
                  <a:pt x="379" y="153"/>
                </a:cubicBezTo>
                <a:cubicBezTo>
                  <a:pt x="378" y="155"/>
                  <a:pt x="381" y="153"/>
                  <a:pt x="383" y="152"/>
                </a:cubicBezTo>
                <a:cubicBezTo>
                  <a:pt x="384" y="151"/>
                  <a:pt x="386" y="148"/>
                  <a:pt x="387" y="147"/>
                </a:cubicBezTo>
                <a:close/>
                <a:moveTo>
                  <a:pt x="471" y="158"/>
                </a:moveTo>
                <a:cubicBezTo>
                  <a:pt x="471" y="156"/>
                  <a:pt x="471" y="155"/>
                  <a:pt x="470" y="155"/>
                </a:cubicBezTo>
                <a:cubicBezTo>
                  <a:pt x="469" y="155"/>
                  <a:pt x="468" y="156"/>
                  <a:pt x="468" y="157"/>
                </a:cubicBezTo>
                <a:cubicBezTo>
                  <a:pt x="468" y="159"/>
                  <a:pt x="468" y="160"/>
                  <a:pt x="469" y="160"/>
                </a:cubicBezTo>
                <a:cubicBezTo>
                  <a:pt x="470" y="160"/>
                  <a:pt x="471" y="159"/>
                  <a:pt x="471" y="158"/>
                </a:cubicBezTo>
                <a:close/>
                <a:moveTo>
                  <a:pt x="476" y="230"/>
                </a:moveTo>
                <a:cubicBezTo>
                  <a:pt x="478" y="227"/>
                  <a:pt x="472" y="225"/>
                  <a:pt x="471" y="226"/>
                </a:cubicBezTo>
                <a:cubicBezTo>
                  <a:pt x="471" y="226"/>
                  <a:pt x="471" y="238"/>
                  <a:pt x="471" y="243"/>
                </a:cubicBezTo>
                <a:cubicBezTo>
                  <a:pt x="472" y="248"/>
                  <a:pt x="483" y="242"/>
                  <a:pt x="484" y="237"/>
                </a:cubicBezTo>
                <a:cubicBezTo>
                  <a:pt x="485" y="233"/>
                  <a:pt x="478" y="236"/>
                  <a:pt x="477" y="236"/>
                </a:cubicBezTo>
                <a:cubicBezTo>
                  <a:pt x="475" y="236"/>
                  <a:pt x="475" y="233"/>
                  <a:pt x="476" y="230"/>
                </a:cubicBezTo>
                <a:close/>
                <a:moveTo>
                  <a:pt x="464" y="269"/>
                </a:moveTo>
                <a:cubicBezTo>
                  <a:pt x="464" y="271"/>
                  <a:pt x="492" y="268"/>
                  <a:pt x="502" y="260"/>
                </a:cubicBezTo>
                <a:cubicBezTo>
                  <a:pt x="512" y="252"/>
                  <a:pt x="532" y="242"/>
                  <a:pt x="534" y="243"/>
                </a:cubicBezTo>
                <a:cubicBezTo>
                  <a:pt x="537" y="245"/>
                  <a:pt x="557" y="227"/>
                  <a:pt x="559" y="219"/>
                </a:cubicBezTo>
                <a:cubicBezTo>
                  <a:pt x="561" y="211"/>
                  <a:pt x="555" y="207"/>
                  <a:pt x="554" y="207"/>
                </a:cubicBezTo>
                <a:cubicBezTo>
                  <a:pt x="552" y="207"/>
                  <a:pt x="541" y="214"/>
                  <a:pt x="538" y="216"/>
                </a:cubicBezTo>
                <a:cubicBezTo>
                  <a:pt x="537" y="218"/>
                  <a:pt x="534" y="220"/>
                  <a:pt x="531" y="222"/>
                </a:cubicBezTo>
                <a:cubicBezTo>
                  <a:pt x="527" y="216"/>
                  <a:pt x="523" y="215"/>
                  <a:pt x="519" y="211"/>
                </a:cubicBezTo>
                <a:cubicBezTo>
                  <a:pt x="513" y="213"/>
                  <a:pt x="518" y="221"/>
                  <a:pt x="523" y="226"/>
                </a:cubicBezTo>
                <a:cubicBezTo>
                  <a:pt x="520" y="228"/>
                  <a:pt x="516" y="229"/>
                  <a:pt x="513" y="231"/>
                </a:cubicBezTo>
                <a:cubicBezTo>
                  <a:pt x="501" y="236"/>
                  <a:pt x="463" y="267"/>
                  <a:pt x="464" y="269"/>
                </a:cubicBezTo>
                <a:close/>
                <a:moveTo>
                  <a:pt x="401" y="242"/>
                </a:moveTo>
                <a:cubicBezTo>
                  <a:pt x="401" y="242"/>
                  <a:pt x="400" y="243"/>
                  <a:pt x="400" y="243"/>
                </a:cubicBezTo>
                <a:cubicBezTo>
                  <a:pt x="400" y="243"/>
                  <a:pt x="401" y="243"/>
                  <a:pt x="401" y="242"/>
                </a:cubicBezTo>
                <a:cubicBezTo>
                  <a:pt x="401" y="242"/>
                  <a:pt x="401" y="242"/>
                  <a:pt x="401" y="242"/>
                </a:cubicBezTo>
                <a:close/>
                <a:moveTo>
                  <a:pt x="530" y="206"/>
                </a:moveTo>
                <a:cubicBezTo>
                  <a:pt x="531" y="206"/>
                  <a:pt x="532" y="205"/>
                  <a:pt x="532" y="203"/>
                </a:cubicBezTo>
                <a:cubicBezTo>
                  <a:pt x="532" y="201"/>
                  <a:pt x="527" y="198"/>
                  <a:pt x="526" y="199"/>
                </a:cubicBezTo>
                <a:cubicBezTo>
                  <a:pt x="526" y="201"/>
                  <a:pt x="529" y="206"/>
                  <a:pt x="530" y="206"/>
                </a:cubicBezTo>
                <a:close/>
                <a:moveTo>
                  <a:pt x="371" y="147"/>
                </a:moveTo>
                <a:cubicBezTo>
                  <a:pt x="371" y="147"/>
                  <a:pt x="370" y="145"/>
                  <a:pt x="369" y="145"/>
                </a:cubicBezTo>
                <a:cubicBezTo>
                  <a:pt x="369" y="146"/>
                  <a:pt x="367" y="148"/>
                  <a:pt x="367" y="150"/>
                </a:cubicBezTo>
                <a:cubicBezTo>
                  <a:pt x="366" y="152"/>
                  <a:pt x="371" y="148"/>
                  <a:pt x="371" y="147"/>
                </a:cubicBezTo>
                <a:close/>
                <a:moveTo>
                  <a:pt x="460" y="150"/>
                </a:moveTo>
                <a:cubicBezTo>
                  <a:pt x="460" y="150"/>
                  <a:pt x="461" y="150"/>
                  <a:pt x="461" y="150"/>
                </a:cubicBezTo>
                <a:cubicBezTo>
                  <a:pt x="460" y="150"/>
                  <a:pt x="459" y="151"/>
                  <a:pt x="460" y="150"/>
                </a:cubicBezTo>
                <a:close/>
                <a:moveTo>
                  <a:pt x="746" y="72"/>
                </a:moveTo>
                <a:cubicBezTo>
                  <a:pt x="748" y="70"/>
                  <a:pt x="750" y="68"/>
                  <a:pt x="749" y="67"/>
                </a:cubicBezTo>
                <a:cubicBezTo>
                  <a:pt x="748" y="66"/>
                  <a:pt x="747" y="66"/>
                  <a:pt x="747" y="67"/>
                </a:cubicBezTo>
                <a:cubicBezTo>
                  <a:pt x="746" y="67"/>
                  <a:pt x="743" y="68"/>
                  <a:pt x="744" y="68"/>
                </a:cubicBezTo>
                <a:cubicBezTo>
                  <a:pt x="744" y="69"/>
                  <a:pt x="743" y="71"/>
                  <a:pt x="742" y="72"/>
                </a:cubicBezTo>
                <a:cubicBezTo>
                  <a:pt x="741" y="73"/>
                  <a:pt x="741" y="74"/>
                  <a:pt x="742" y="75"/>
                </a:cubicBezTo>
                <a:cubicBezTo>
                  <a:pt x="742" y="75"/>
                  <a:pt x="744" y="74"/>
                  <a:pt x="746" y="72"/>
                </a:cubicBezTo>
                <a:close/>
                <a:moveTo>
                  <a:pt x="366" y="191"/>
                </a:moveTo>
                <a:cubicBezTo>
                  <a:pt x="368" y="188"/>
                  <a:pt x="368" y="183"/>
                  <a:pt x="366" y="184"/>
                </a:cubicBezTo>
                <a:cubicBezTo>
                  <a:pt x="364" y="185"/>
                  <a:pt x="356" y="191"/>
                  <a:pt x="356" y="193"/>
                </a:cubicBezTo>
                <a:cubicBezTo>
                  <a:pt x="355" y="194"/>
                  <a:pt x="353" y="199"/>
                  <a:pt x="355" y="198"/>
                </a:cubicBezTo>
                <a:cubicBezTo>
                  <a:pt x="356" y="198"/>
                  <a:pt x="350" y="203"/>
                  <a:pt x="350" y="202"/>
                </a:cubicBezTo>
                <a:cubicBezTo>
                  <a:pt x="350" y="201"/>
                  <a:pt x="350" y="202"/>
                  <a:pt x="349" y="205"/>
                </a:cubicBezTo>
                <a:cubicBezTo>
                  <a:pt x="349" y="208"/>
                  <a:pt x="364" y="195"/>
                  <a:pt x="366" y="191"/>
                </a:cubicBezTo>
                <a:close/>
                <a:moveTo>
                  <a:pt x="372" y="173"/>
                </a:moveTo>
                <a:cubicBezTo>
                  <a:pt x="373" y="173"/>
                  <a:pt x="373" y="173"/>
                  <a:pt x="374" y="173"/>
                </a:cubicBezTo>
                <a:cubicBezTo>
                  <a:pt x="375" y="172"/>
                  <a:pt x="378" y="173"/>
                  <a:pt x="380" y="174"/>
                </a:cubicBezTo>
                <a:cubicBezTo>
                  <a:pt x="382" y="176"/>
                  <a:pt x="395" y="173"/>
                  <a:pt x="396" y="172"/>
                </a:cubicBezTo>
                <a:cubicBezTo>
                  <a:pt x="397" y="170"/>
                  <a:pt x="396" y="162"/>
                  <a:pt x="393" y="163"/>
                </a:cubicBezTo>
                <a:cubicBezTo>
                  <a:pt x="389" y="163"/>
                  <a:pt x="385" y="161"/>
                  <a:pt x="386" y="160"/>
                </a:cubicBezTo>
                <a:cubicBezTo>
                  <a:pt x="386" y="158"/>
                  <a:pt x="379" y="161"/>
                  <a:pt x="375" y="164"/>
                </a:cubicBezTo>
                <a:cubicBezTo>
                  <a:pt x="374" y="165"/>
                  <a:pt x="373" y="166"/>
                  <a:pt x="372" y="168"/>
                </a:cubicBezTo>
                <a:cubicBezTo>
                  <a:pt x="372" y="167"/>
                  <a:pt x="372" y="167"/>
                  <a:pt x="372" y="167"/>
                </a:cubicBezTo>
                <a:cubicBezTo>
                  <a:pt x="373" y="165"/>
                  <a:pt x="372" y="164"/>
                  <a:pt x="370" y="165"/>
                </a:cubicBezTo>
                <a:cubicBezTo>
                  <a:pt x="373" y="161"/>
                  <a:pt x="376" y="156"/>
                  <a:pt x="376" y="154"/>
                </a:cubicBezTo>
                <a:cubicBezTo>
                  <a:pt x="377" y="152"/>
                  <a:pt x="363" y="158"/>
                  <a:pt x="359" y="162"/>
                </a:cubicBezTo>
                <a:cubicBezTo>
                  <a:pt x="355" y="167"/>
                  <a:pt x="356" y="167"/>
                  <a:pt x="357" y="166"/>
                </a:cubicBezTo>
                <a:cubicBezTo>
                  <a:pt x="358" y="165"/>
                  <a:pt x="362" y="166"/>
                  <a:pt x="360" y="168"/>
                </a:cubicBezTo>
                <a:cubicBezTo>
                  <a:pt x="359" y="170"/>
                  <a:pt x="363" y="170"/>
                  <a:pt x="367" y="168"/>
                </a:cubicBezTo>
                <a:cubicBezTo>
                  <a:pt x="364" y="172"/>
                  <a:pt x="360" y="180"/>
                  <a:pt x="360" y="181"/>
                </a:cubicBezTo>
                <a:cubicBezTo>
                  <a:pt x="360" y="181"/>
                  <a:pt x="360" y="181"/>
                  <a:pt x="360" y="181"/>
                </a:cubicBezTo>
                <a:cubicBezTo>
                  <a:pt x="360" y="183"/>
                  <a:pt x="368" y="177"/>
                  <a:pt x="372" y="173"/>
                </a:cubicBezTo>
                <a:close/>
                <a:moveTo>
                  <a:pt x="366" y="176"/>
                </a:moveTo>
                <a:cubicBezTo>
                  <a:pt x="367" y="174"/>
                  <a:pt x="369" y="172"/>
                  <a:pt x="370" y="170"/>
                </a:cubicBezTo>
                <a:cubicBezTo>
                  <a:pt x="370" y="171"/>
                  <a:pt x="370" y="172"/>
                  <a:pt x="370" y="172"/>
                </a:cubicBezTo>
                <a:cubicBezTo>
                  <a:pt x="370" y="172"/>
                  <a:pt x="370" y="172"/>
                  <a:pt x="370" y="173"/>
                </a:cubicBezTo>
                <a:cubicBezTo>
                  <a:pt x="369" y="174"/>
                  <a:pt x="367" y="175"/>
                  <a:pt x="366" y="176"/>
                </a:cubicBezTo>
                <a:close/>
                <a:moveTo>
                  <a:pt x="381" y="185"/>
                </a:moveTo>
                <a:cubicBezTo>
                  <a:pt x="381" y="185"/>
                  <a:pt x="380" y="187"/>
                  <a:pt x="379" y="188"/>
                </a:cubicBezTo>
                <a:cubicBezTo>
                  <a:pt x="377" y="189"/>
                  <a:pt x="376" y="192"/>
                  <a:pt x="376" y="192"/>
                </a:cubicBezTo>
                <a:cubicBezTo>
                  <a:pt x="377" y="192"/>
                  <a:pt x="382" y="185"/>
                  <a:pt x="384" y="183"/>
                </a:cubicBezTo>
                <a:cubicBezTo>
                  <a:pt x="387" y="180"/>
                  <a:pt x="384" y="179"/>
                  <a:pt x="382" y="181"/>
                </a:cubicBezTo>
                <a:cubicBezTo>
                  <a:pt x="380" y="183"/>
                  <a:pt x="381" y="184"/>
                  <a:pt x="381" y="185"/>
                </a:cubicBezTo>
                <a:close/>
                <a:moveTo>
                  <a:pt x="746" y="121"/>
                </a:moveTo>
                <a:cubicBezTo>
                  <a:pt x="749" y="119"/>
                  <a:pt x="752" y="116"/>
                  <a:pt x="752" y="114"/>
                </a:cubicBezTo>
                <a:cubicBezTo>
                  <a:pt x="748" y="109"/>
                  <a:pt x="738" y="117"/>
                  <a:pt x="746" y="121"/>
                </a:cubicBezTo>
                <a:close/>
                <a:moveTo>
                  <a:pt x="688" y="156"/>
                </a:moveTo>
                <a:cubicBezTo>
                  <a:pt x="689" y="157"/>
                  <a:pt x="690" y="158"/>
                  <a:pt x="690" y="158"/>
                </a:cubicBezTo>
                <a:cubicBezTo>
                  <a:pt x="691" y="158"/>
                  <a:pt x="691" y="156"/>
                  <a:pt x="691" y="153"/>
                </a:cubicBezTo>
                <a:cubicBezTo>
                  <a:pt x="691" y="150"/>
                  <a:pt x="688" y="154"/>
                  <a:pt x="688" y="156"/>
                </a:cubicBezTo>
                <a:close/>
                <a:moveTo>
                  <a:pt x="700" y="143"/>
                </a:moveTo>
                <a:cubicBezTo>
                  <a:pt x="700" y="145"/>
                  <a:pt x="700" y="146"/>
                  <a:pt x="701" y="146"/>
                </a:cubicBezTo>
                <a:cubicBezTo>
                  <a:pt x="702" y="146"/>
                  <a:pt x="703" y="145"/>
                  <a:pt x="703" y="144"/>
                </a:cubicBezTo>
                <a:cubicBezTo>
                  <a:pt x="703" y="142"/>
                  <a:pt x="703" y="141"/>
                  <a:pt x="702" y="141"/>
                </a:cubicBezTo>
                <a:cubicBezTo>
                  <a:pt x="701" y="141"/>
                  <a:pt x="700" y="142"/>
                  <a:pt x="700" y="143"/>
                </a:cubicBezTo>
                <a:close/>
                <a:moveTo>
                  <a:pt x="686" y="147"/>
                </a:moveTo>
                <a:cubicBezTo>
                  <a:pt x="687" y="147"/>
                  <a:pt x="687" y="146"/>
                  <a:pt x="687" y="145"/>
                </a:cubicBezTo>
                <a:cubicBezTo>
                  <a:pt x="686" y="145"/>
                  <a:pt x="685" y="145"/>
                  <a:pt x="685" y="146"/>
                </a:cubicBezTo>
                <a:cubicBezTo>
                  <a:pt x="684" y="146"/>
                  <a:pt x="684" y="147"/>
                  <a:pt x="684" y="148"/>
                </a:cubicBezTo>
                <a:cubicBezTo>
                  <a:pt x="684" y="148"/>
                  <a:pt x="685" y="148"/>
                  <a:pt x="686" y="147"/>
                </a:cubicBezTo>
                <a:close/>
                <a:moveTo>
                  <a:pt x="681" y="152"/>
                </a:moveTo>
                <a:cubicBezTo>
                  <a:pt x="681" y="152"/>
                  <a:pt x="681" y="151"/>
                  <a:pt x="681" y="151"/>
                </a:cubicBezTo>
                <a:cubicBezTo>
                  <a:pt x="681" y="151"/>
                  <a:pt x="681" y="150"/>
                  <a:pt x="681" y="150"/>
                </a:cubicBezTo>
                <a:cubicBezTo>
                  <a:pt x="680" y="149"/>
                  <a:pt x="680" y="149"/>
                  <a:pt x="679" y="150"/>
                </a:cubicBezTo>
                <a:cubicBezTo>
                  <a:pt x="678" y="151"/>
                  <a:pt x="681" y="153"/>
                  <a:pt x="681" y="153"/>
                </a:cubicBezTo>
                <a:cubicBezTo>
                  <a:pt x="682" y="153"/>
                  <a:pt x="682" y="153"/>
                  <a:pt x="681" y="152"/>
                </a:cubicBezTo>
                <a:close/>
                <a:moveTo>
                  <a:pt x="750" y="124"/>
                </a:moveTo>
                <a:cubicBezTo>
                  <a:pt x="749" y="120"/>
                  <a:pt x="750" y="121"/>
                  <a:pt x="749" y="119"/>
                </a:cubicBezTo>
                <a:cubicBezTo>
                  <a:pt x="750" y="123"/>
                  <a:pt x="749" y="121"/>
                  <a:pt x="750" y="124"/>
                </a:cubicBezTo>
                <a:close/>
                <a:moveTo>
                  <a:pt x="720" y="66"/>
                </a:moveTo>
                <a:cubicBezTo>
                  <a:pt x="726" y="65"/>
                  <a:pt x="723" y="66"/>
                  <a:pt x="727" y="65"/>
                </a:cubicBezTo>
                <a:cubicBezTo>
                  <a:pt x="721" y="65"/>
                  <a:pt x="724" y="64"/>
                  <a:pt x="720" y="66"/>
                </a:cubicBezTo>
                <a:close/>
                <a:moveTo>
                  <a:pt x="717" y="74"/>
                </a:moveTo>
                <a:cubicBezTo>
                  <a:pt x="717" y="74"/>
                  <a:pt x="719" y="81"/>
                  <a:pt x="720" y="83"/>
                </a:cubicBezTo>
                <a:cubicBezTo>
                  <a:pt x="721" y="86"/>
                  <a:pt x="727" y="85"/>
                  <a:pt x="726" y="83"/>
                </a:cubicBezTo>
                <a:cubicBezTo>
                  <a:pt x="726" y="81"/>
                  <a:pt x="723" y="81"/>
                  <a:pt x="722" y="81"/>
                </a:cubicBezTo>
                <a:cubicBezTo>
                  <a:pt x="721" y="80"/>
                  <a:pt x="720" y="79"/>
                  <a:pt x="721" y="78"/>
                </a:cubicBezTo>
                <a:cubicBezTo>
                  <a:pt x="721" y="76"/>
                  <a:pt x="717" y="74"/>
                  <a:pt x="717" y="74"/>
                </a:cubicBezTo>
                <a:close/>
                <a:moveTo>
                  <a:pt x="729" y="45"/>
                </a:moveTo>
                <a:cubicBezTo>
                  <a:pt x="730" y="45"/>
                  <a:pt x="729" y="44"/>
                  <a:pt x="729" y="43"/>
                </a:cubicBezTo>
                <a:cubicBezTo>
                  <a:pt x="728" y="43"/>
                  <a:pt x="726" y="44"/>
                  <a:pt x="726" y="44"/>
                </a:cubicBezTo>
                <a:cubicBezTo>
                  <a:pt x="726" y="45"/>
                  <a:pt x="729" y="45"/>
                  <a:pt x="729" y="45"/>
                </a:cubicBezTo>
                <a:close/>
                <a:moveTo>
                  <a:pt x="725" y="72"/>
                </a:moveTo>
                <a:cubicBezTo>
                  <a:pt x="724" y="71"/>
                  <a:pt x="722" y="71"/>
                  <a:pt x="721" y="71"/>
                </a:cubicBezTo>
                <a:cubicBezTo>
                  <a:pt x="721" y="72"/>
                  <a:pt x="721" y="73"/>
                  <a:pt x="721" y="74"/>
                </a:cubicBezTo>
                <a:cubicBezTo>
                  <a:pt x="722" y="74"/>
                  <a:pt x="726" y="73"/>
                  <a:pt x="725" y="72"/>
                </a:cubicBezTo>
                <a:close/>
                <a:moveTo>
                  <a:pt x="1163" y="333"/>
                </a:moveTo>
                <a:cubicBezTo>
                  <a:pt x="1163" y="333"/>
                  <a:pt x="1163" y="333"/>
                  <a:pt x="1163" y="333"/>
                </a:cubicBezTo>
                <a:cubicBezTo>
                  <a:pt x="1163" y="333"/>
                  <a:pt x="1163" y="333"/>
                  <a:pt x="1163" y="333"/>
                </a:cubicBezTo>
                <a:close/>
                <a:moveTo>
                  <a:pt x="876" y="393"/>
                </a:moveTo>
                <a:cubicBezTo>
                  <a:pt x="872" y="385"/>
                  <a:pt x="862" y="370"/>
                  <a:pt x="852" y="354"/>
                </a:cubicBezTo>
                <a:cubicBezTo>
                  <a:pt x="861" y="369"/>
                  <a:pt x="869" y="383"/>
                  <a:pt x="876" y="393"/>
                </a:cubicBezTo>
                <a:cubicBezTo>
                  <a:pt x="876" y="393"/>
                  <a:pt x="876" y="393"/>
                  <a:pt x="876" y="393"/>
                </a:cubicBezTo>
                <a:close/>
                <a:moveTo>
                  <a:pt x="1186" y="338"/>
                </a:moveTo>
                <a:cubicBezTo>
                  <a:pt x="1185" y="337"/>
                  <a:pt x="1185" y="337"/>
                  <a:pt x="1185" y="337"/>
                </a:cubicBezTo>
                <a:cubicBezTo>
                  <a:pt x="1185" y="337"/>
                  <a:pt x="1185" y="337"/>
                  <a:pt x="1185" y="337"/>
                </a:cubicBezTo>
                <a:lnTo>
                  <a:pt x="1186" y="338"/>
                </a:lnTo>
                <a:close/>
                <a:moveTo>
                  <a:pt x="128" y="140"/>
                </a:moveTo>
                <a:cubicBezTo>
                  <a:pt x="134" y="134"/>
                  <a:pt x="139" y="128"/>
                  <a:pt x="145" y="122"/>
                </a:cubicBezTo>
                <a:cubicBezTo>
                  <a:pt x="139" y="128"/>
                  <a:pt x="134" y="133"/>
                  <a:pt x="128" y="139"/>
                </a:cubicBezTo>
                <a:cubicBezTo>
                  <a:pt x="128" y="139"/>
                  <a:pt x="128" y="139"/>
                  <a:pt x="128" y="140"/>
                </a:cubicBezTo>
                <a:close/>
                <a:moveTo>
                  <a:pt x="545" y="382"/>
                </a:moveTo>
                <a:cubicBezTo>
                  <a:pt x="553" y="377"/>
                  <a:pt x="567" y="366"/>
                  <a:pt x="582" y="354"/>
                </a:cubicBezTo>
                <a:cubicBezTo>
                  <a:pt x="568" y="365"/>
                  <a:pt x="555" y="374"/>
                  <a:pt x="545" y="382"/>
                </a:cubicBezTo>
                <a:cubicBezTo>
                  <a:pt x="545" y="382"/>
                  <a:pt x="545" y="382"/>
                  <a:pt x="545" y="382"/>
                </a:cubicBezTo>
                <a:close/>
                <a:moveTo>
                  <a:pt x="888" y="416"/>
                </a:moveTo>
                <a:cubicBezTo>
                  <a:pt x="888" y="415"/>
                  <a:pt x="883" y="407"/>
                  <a:pt x="876" y="393"/>
                </a:cubicBezTo>
                <a:cubicBezTo>
                  <a:pt x="885" y="415"/>
                  <a:pt x="888" y="420"/>
                  <a:pt x="888" y="416"/>
                </a:cubicBezTo>
                <a:close/>
                <a:moveTo>
                  <a:pt x="269" y="16"/>
                </a:moveTo>
                <a:cubicBezTo>
                  <a:pt x="269" y="16"/>
                  <a:pt x="269" y="16"/>
                  <a:pt x="269" y="16"/>
                </a:cubicBezTo>
                <a:cubicBezTo>
                  <a:pt x="268" y="17"/>
                  <a:pt x="268" y="17"/>
                  <a:pt x="269" y="16"/>
                </a:cubicBezTo>
                <a:close/>
                <a:moveTo>
                  <a:pt x="523" y="397"/>
                </a:moveTo>
                <a:cubicBezTo>
                  <a:pt x="524" y="396"/>
                  <a:pt x="532" y="391"/>
                  <a:pt x="545" y="382"/>
                </a:cubicBezTo>
                <a:cubicBezTo>
                  <a:pt x="524" y="393"/>
                  <a:pt x="520" y="397"/>
                  <a:pt x="523" y="397"/>
                </a:cubicBezTo>
                <a:close/>
                <a:moveTo>
                  <a:pt x="1107" y="377"/>
                </a:moveTo>
                <a:cubicBezTo>
                  <a:pt x="1108" y="376"/>
                  <a:pt x="1108" y="374"/>
                  <a:pt x="1107" y="373"/>
                </a:cubicBezTo>
                <a:cubicBezTo>
                  <a:pt x="1107" y="373"/>
                  <a:pt x="1107" y="373"/>
                  <a:pt x="1107" y="373"/>
                </a:cubicBezTo>
                <a:cubicBezTo>
                  <a:pt x="1106" y="374"/>
                  <a:pt x="1106" y="375"/>
                  <a:pt x="1105" y="376"/>
                </a:cubicBezTo>
                <a:cubicBezTo>
                  <a:pt x="1105" y="377"/>
                  <a:pt x="1106" y="377"/>
                  <a:pt x="1107" y="378"/>
                </a:cubicBezTo>
                <a:cubicBezTo>
                  <a:pt x="1107" y="378"/>
                  <a:pt x="1107" y="378"/>
                  <a:pt x="1107" y="377"/>
                </a:cubicBezTo>
                <a:close/>
                <a:moveTo>
                  <a:pt x="1186" y="352"/>
                </a:moveTo>
                <a:cubicBezTo>
                  <a:pt x="1185" y="353"/>
                  <a:pt x="1185" y="354"/>
                  <a:pt x="1186" y="355"/>
                </a:cubicBezTo>
                <a:cubicBezTo>
                  <a:pt x="1186" y="355"/>
                  <a:pt x="1186" y="355"/>
                  <a:pt x="1187" y="355"/>
                </a:cubicBezTo>
                <a:cubicBezTo>
                  <a:pt x="1187" y="356"/>
                  <a:pt x="1192" y="360"/>
                  <a:pt x="1193" y="361"/>
                </a:cubicBezTo>
                <a:cubicBezTo>
                  <a:pt x="1195" y="362"/>
                  <a:pt x="1195" y="362"/>
                  <a:pt x="1194" y="361"/>
                </a:cubicBezTo>
                <a:cubicBezTo>
                  <a:pt x="1193" y="360"/>
                  <a:pt x="1190" y="356"/>
                  <a:pt x="1188" y="355"/>
                </a:cubicBezTo>
                <a:cubicBezTo>
                  <a:pt x="1188" y="355"/>
                  <a:pt x="1188" y="355"/>
                  <a:pt x="1188" y="355"/>
                </a:cubicBezTo>
                <a:cubicBezTo>
                  <a:pt x="1189" y="355"/>
                  <a:pt x="1186" y="351"/>
                  <a:pt x="1186" y="352"/>
                </a:cubicBezTo>
                <a:close/>
                <a:moveTo>
                  <a:pt x="1194" y="345"/>
                </a:moveTo>
                <a:cubicBezTo>
                  <a:pt x="1191" y="346"/>
                  <a:pt x="1190" y="347"/>
                  <a:pt x="1190" y="347"/>
                </a:cubicBezTo>
                <a:cubicBezTo>
                  <a:pt x="1190" y="349"/>
                  <a:pt x="1192" y="349"/>
                  <a:pt x="1194" y="345"/>
                </a:cubicBez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8B380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3" name="未知"/>
          <p:cNvSpPr>
            <a:spLocks noEditPoints="1"/>
          </p:cNvSpPr>
          <p:nvPr/>
        </p:nvSpPr>
        <p:spPr bwMode="auto">
          <a:xfrm>
            <a:off x="-7938" y="979488"/>
            <a:ext cx="9101138" cy="5473700"/>
          </a:xfrm>
          <a:custGeom>
            <a:avLst/>
            <a:gdLst/>
            <a:ahLst/>
            <a:cxnLst>
              <a:cxn ang="0">
                <a:pos x="584" y="811"/>
              </a:cxn>
              <a:cxn ang="0">
                <a:pos x="1268" y="568"/>
              </a:cxn>
              <a:cxn ang="0">
                <a:pos x="1039" y="45"/>
              </a:cxn>
              <a:cxn ang="0">
                <a:pos x="234" y="989"/>
              </a:cxn>
              <a:cxn ang="0">
                <a:pos x="180" y="1022"/>
              </a:cxn>
              <a:cxn ang="0">
                <a:pos x="648" y="828"/>
              </a:cxn>
              <a:cxn ang="0">
                <a:pos x="1842" y="290"/>
              </a:cxn>
              <a:cxn ang="0">
                <a:pos x="2007" y="403"/>
              </a:cxn>
              <a:cxn ang="0">
                <a:pos x="1553" y="342"/>
              </a:cxn>
              <a:cxn ang="0">
                <a:pos x="1764" y="511"/>
              </a:cxn>
              <a:cxn ang="0">
                <a:pos x="1658" y="536"/>
              </a:cxn>
              <a:cxn ang="0">
                <a:pos x="2938" y="887"/>
              </a:cxn>
              <a:cxn ang="0">
                <a:pos x="1306" y="526"/>
              </a:cxn>
              <a:cxn ang="0">
                <a:pos x="2195" y="418"/>
              </a:cxn>
              <a:cxn ang="0">
                <a:pos x="2049" y="503"/>
              </a:cxn>
              <a:cxn ang="0">
                <a:pos x="147" y="1110"/>
              </a:cxn>
              <a:cxn ang="0">
                <a:pos x="2999" y="892"/>
              </a:cxn>
              <a:cxn ang="0">
                <a:pos x="2734" y="745"/>
              </a:cxn>
              <a:cxn ang="0">
                <a:pos x="2495" y="570"/>
              </a:cxn>
              <a:cxn ang="0">
                <a:pos x="2028" y="551"/>
              </a:cxn>
              <a:cxn ang="0">
                <a:pos x="1902" y="523"/>
              </a:cxn>
              <a:cxn ang="0">
                <a:pos x="1758" y="612"/>
              </a:cxn>
              <a:cxn ang="0">
                <a:pos x="1647" y="664"/>
              </a:cxn>
              <a:cxn ang="0">
                <a:pos x="1388" y="593"/>
              </a:cxn>
              <a:cxn ang="0">
                <a:pos x="1221" y="580"/>
              </a:cxn>
              <a:cxn ang="0">
                <a:pos x="896" y="538"/>
              </a:cxn>
              <a:cxn ang="0">
                <a:pos x="748" y="756"/>
              </a:cxn>
              <a:cxn ang="0">
                <a:pos x="164" y="853"/>
              </a:cxn>
              <a:cxn ang="0">
                <a:pos x="320" y="967"/>
              </a:cxn>
              <a:cxn ang="0">
                <a:pos x="778" y="1154"/>
              </a:cxn>
              <a:cxn ang="0">
                <a:pos x="891" y="1230"/>
              </a:cxn>
              <a:cxn ang="0">
                <a:pos x="1335" y="1492"/>
              </a:cxn>
              <a:cxn ang="0">
                <a:pos x="2164" y="1352"/>
              </a:cxn>
              <a:cxn ang="0">
                <a:pos x="2735" y="1188"/>
              </a:cxn>
              <a:cxn ang="0">
                <a:pos x="2894" y="1110"/>
              </a:cxn>
              <a:cxn ang="0">
                <a:pos x="529" y="918"/>
              </a:cxn>
              <a:cxn ang="0">
                <a:pos x="686" y="855"/>
              </a:cxn>
              <a:cxn ang="0">
                <a:pos x="907" y="1151"/>
              </a:cxn>
              <a:cxn ang="0">
                <a:pos x="1085" y="652"/>
              </a:cxn>
              <a:cxn ang="0">
                <a:pos x="1482" y="1178"/>
              </a:cxn>
              <a:cxn ang="0">
                <a:pos x="1583" y="1232"/>
              </a:cxn>
              <a:cxn ang="0">
                <a:pos x="1796" y="716"/>
              </a:cxn>
              <a:cxn ang="0">
                <a:pos x="1741" y="1171"/>
              </a:cxn>
              <a:cxn ang="0">
                <a:pos x="1618" y="1257"/>
              </a:cxn>
              <a:cxn ang="0">
                <a:pos x="1979" y="739"/>
              </a:cxn>
              <a:cxn ang="0">
                <a:pos x="2053" y="710"/>
              </a:cxn>
              <a:cxn ang="0">
                <a:pos x="1819" y="666"/>
              </a:cxn>
              <a:cxn ang="0">
                <a:pos x="2110" y="635"/>
              </a:cxn>
              <a:cxn ang="0">
                <a:pos x="2410" y="684"/>
              </a:cxn>
              <a:cxn ang="0">
                <a:pos x="2847" y="1043"/>
              </a:cxn>
              <a:cxn ang="0">
                <a:pos x="2957" y="983"/>
              </a:cxn>
              <a:cxn ang="0">
                <a:pos x="251" y="1093"/>
              </a:cxn>
              <a:cxn ang="0">
                <a:pos x="935" y="1267"/>
              </a:cxn>
              <a:cxn ang="0">
                <a:pos x="3077" y="1194"/>
              </a:cxn>
              <a:cxn ang="0">
                <a:pos x="2936" y="1165"/>
              </a:cxn>
              <a:cxn ang="0">
                <a:pos x="1080" y="530"/>
              </a:cxn>
              <a:cxn ang="0">
                <a:pos x="1549" y="1353"/>
              </a:cxn>
              <a:cxn ang="0">
                <a:pos x="1801" y="1503"/>
              </a:cxn>
              <a:cxn ang="0">
                <a:pos x="689" y="1341"/>
              </a:cxn>
              <a:cxn ang="0">
                <a:pos x="825" y="1257"/>
              </a:cxn>
              <a:cxn ang="0">
                <a:pos x="2880" y="1266"/>
              </a:cxn>
              <a:cxn ang="0">
                <a:pos x="1874" y="1404"/>
              </a:cxn>
              <a:cxn ang="0">
                <a:pos x="2694" y="1286"/>
              </a:cxn>
            </a:cxnLst>
            <a:rect l="0" t="0" r="r" b="b"/>
            <a:pathLst>
              <a:path w="3108" h="1871">
                <a:moveTo>
                  <a:pt x="783" y="271"/>
                </a:moveTo>
                <a:cubicBezTo>
                  <a:pt x="783" y="276"/>
                  <a:pt x="793" y="293"/>
                  <a:pt x="796" y="294"/>
                </a:cubicBezTo>
                <a:cubicBezTo>
                  <a:pt x="799" y="295"/>
                  <a:pt x="811" y="296"/>
                  <a:pt x="818" y="286"/>
                </a:cubicBezTo>
                <a:cubicBezTo>
                  <a:pt x="825" y="276"/>
                  <a:pt x="816" y="238"/>
                  <a:pt x="811" y="238"/>
                </a:cubicBezTo>
                <a:cubicBezTo>
                  <a:pt x="806" y="237"/>
                  <a:pt x="787" y="209"/>
                  <a:pt x="781" y="191"/>
                </a:cubicBezTo>
                <a:cubicBezTo>
                  <a:pt x="775" y="174"/>
                  <a:pt x="736" y="145"/>
                  <a:pt x="733" y="147"/>
                </a:cubicBezTo>
                <a:cubicBezTo>
                  <a:pt x="729" y="150"/>
                  <a:pt x="750" y="216"/>
                  <a:pt x="761" y="232"/>
                </a:cubicBezTo>
                <a:cubicBezTo>
                  <a:pt x="773" y="248"/>
                  <a:pt x="783" y="266"/>
                  <a:pt x="783" y="271"/>
                </a:cubicBezTo>
                <a:close/>
                <a:moveTo>
                  <a:pt x="562" y="1213"/>
                </a:moveTo>
                <a:cubicBezTo>
                  <a:pt x="568" y="1214"/>
                  <a:pt x="570" y="1213"/>
                  <a:pt x="556" y="1206"/>
                </a:cubicBezTo>
                <a:cubicBezTo>
                  <a:pt x="542" y="1199"/>
                  <a:pt x="455" y="1203"/>
                  <a:pt x="450" y="1209"/>
                </a:cubicBezTo>
                <a:cubicBezTo>
                  <a:pt x="446" y="1215"/>
                  <a:pt x="450" y="1226"/>
                  <a:pt x="460" y="1233"/>
                </a:cubicBezTo>
                <a:cubicBezTo>
                  <a:pt x="470" y="1240"/>
                  <a:pt x="530" y="1230"/>
                  <a:pt x="525" y="1226"/>
                </a:cubicBezTo>
                <a:cubicBezTo>
                  <a:pt x="520" y="1222"/>
                  <a:pt x="555" y="1212"/>
                  <a:pt x="562" y="1213"/>
                </a:cubicBezTo>
                <a:close/>
                <a:moveTo>
                  <a:pt x="784" y="625"/>
                </a:moveTo>
                <a:cubicBezTo>
                  <a:pt x="782" y="627"/>
                  <a:pt x="786" y="635"/>
                  <a:pt x="789" y="636"/>
                </a:cubicBezTo>
                <a:cubicBezTo>
                  <a:pt x="791" y="636"/>
                  <a:pt x="795" y="629"/>
                  <a:pt x="792" y="627"/>
                </a:cubicBezTo>
                <a:cubicBezTo>
                  <a:pt x="789" y="625"/>
                  <a:pt x="785" y="624"/>
                  <a:pt x="784" y="625"/>
                </a:cubicBezTo>
                <a:close/>
                <a:moveTo>
                  <a:pt x="898" y="405"/>
                </a:moveTo>
                <a:cubicBezTo>
                  <a:pt x="884" y="414"/>
                  <a:pt x="893" y="427"/>
                  <a:pt x="906" y="441"/>
                </a:cubicBezTo>
                <a:cubicBezTo>
                  <a:pt x="916" y="435"/>
                  <a:pt x="912" y="412"/>
                  <a:pt x="898" y="405"/>
                </a:cubicBezTo>
                <a:close/>
                <a:moveTo>
                  <a:pt x="835" y="358"/>
                </a:moveTo>
                <a:cubicBezTo>
                  <a:pt x="841" y="354"/>
                  <a:pt x="856" y="379"/>
                  <a:pt x="855" y="383"/>
                </a:cubicBezTo>
                <a:cubicBezTo>
                  <a:pt x="853" y="387"/>
                  <a:pt x="854" y="389"/>
                  <a:pt x="864" y="379"/>
                </a:cubicBezTo>
                <a:cubicBezTo>
                  <a:pt x="875" y="370"/>
                  <a:pt x="869" y="309"/>
                  <a:pt x="860" y="306"/>
                </a:cubicBezTo>
                <a:cubicBezTo>
                  <a:pt x="851" y="303"/>
                  <a:pt x="836" y="306"/>
                  <a:pt x="826" y="313"/>
                </a:cubicBezTo>
                <a:cubicBezTo>
                  <a:pt x="815" y="320"/>
                  <a:pt x="829" y="361"/>
                  <a:pt x="835" y="358"/>
                </a:cubicBezTo>
                <a:close/>
                <a:moveTo>
                  <a:pt x="703" y="201"/>
                </a:moveTo>
                <a:cubicBezTo>
                  <a:pt x="705" y="196"/>
                  <a:pt x="708" y="194"/>
                  <a:pt x="711" y="195"/>
                </a:cubicBezTo>
                <a:cubicBezTo>
                  <a:pt x="714" y="197"/>
                  <a:pt x="720" y="205"/>
                  <a:pt x="724" y="200"/>
                </a:cubicBezTo>
                <a:cubicBezTo>
                  <a:pt x="728" y="194"/>
                  <a:pt x="719" y="177"/>
                  <a:pt x="712" y="182"/>
                </a:cubicBezTo>
                <a:cubicBezTo>
                  <a:pt x="706" y="187"/>
                  <a:pt x="689" y="201"/>
                  <a:pt x="689" y="202"/>
                </a:cubicBezTo>
                <a:cubicBezTo>
                  <a:pt x="690" y="202"/>
                  <a:pt x="702" y="205"/>
                  <a:pt x="703" y="201"/>
                </a:cubicBezTo>
                <a:close/>
                <a:moveTo>
                  <a:pt x="831" y="569"/>
                </a:moveTo>
                <a:cubicBezTo>
                  <a:pt x="830" y="570"/>
                  <a:pt x="820" y="573"/>
                  <a:pt x="820" y="573"/>
                </a:cubicBezTo>
                <a:cubicBezTo>
                  <a:pt x="820" y="573"/>
                  <a:pt x="836" y="583"/>
                  <a:pt x="837" y="583"/>
                </a:cubicBezTo>
                <a:cubicBezTo>
                  <a:pt x="838" y="583"/>
                  <a:pt x="839" y="583"/>
                  <a:pt x="839" y="583"/>
                </a:cubicBezTo>
                <a:cubicBezTo>
                  <a:pt x="840" y="583"/>
                  <a:pt x="851" y="578"/>
                  <a:pt x="851" y="576"/>
                </a:cubicBezTo>
                <a:cubicBezTo>
                  <a:pt x="851" y="574"/>
                  <a:pt x="848" y="572"/>
                  <a:pt x="845" y="571"/>
                </a:cubicBezTo>
                <a:cubicBezTo>
                  <a:pt x="841" y="570"/>
                  <a:pt x="831" y="569"/>
                  <a:pt x="831" y="569"/>
                </a:cubicBezTo>
                <a:close/>
                <a:moveTo>
                  <a:pt x="894" y="518"/>
                </a:moveTo>
                <a:cubicBezTo>
                  <a:pt x="894" y="518"/>
                  <a:pt x="894" y="520"/>
                  <a:pt x="896" y="520"/>
                </a:cubicBezTo>
                <a:cubicBezTo>
                  <a:pt x="898" y="521"/>
                  <a:pt x="900" y="521"/>
                  <a:pt x="900" y="521"/>
                </a:cubicBezTo>
                <a:cubicBezTo>
                  <a:pt x="901" y="520"/>
                  <a:pt x="900" y="519"/>
                  <a:pt x="899" y="518"/>
                </a:cubicBezTo>
                <a:cubicBezTo>
                  <a:pt x="897" y="517"/>
                  <a:pt x="895" y="517"/>
                  <a:pt x="894" y="518"/>
                </a:cubicBezTo>
                <a:close/>
                <a:moveTo>
                  <a:pt x="546" y="720"/>
                </a:moveTo>
                <a:cubicBezTo>
                  <a:pt x="546" y="720"/>
                  <a:pt x="547" y="720"/>
                  <a:pt x="548" y="719"/>
                </a:cubicBezTo>
                <a:cubicBezTo>
                  <a:pt x="547" y="720"/>
                  <a:pt x="546" y="720"/>
                  <a:pt x="546" y="720"/>
                </a:cubicBezTo>
                <a:close/>
                <a:moveTo>
                  <a:pt x="535" y="809"/>
                </a:moveTo>
                <a:cubicBezTo>
                  <a:pt x="533" y="808"/>
                  <a:pt x="550" y="808"/>
                  <a:pt x="547" y="808"/>
                </a:cubicBezTo>
                <a:cubicBezTo>
                  <a:pt x="544" y="809"/>
                  <a:pt x="553" y="812"/>
                  <a:pt x="556" y="813"/>
                </a:cubicBezTo>
                <a:cubicBezTo>
                  <a:pt x="559" y="813"/>
                  <a:pt x="579" y="812"/>
                  <a:pt x="584" y="811"/>
                </a:cubicBezTo>
                <a:cubicBezTo>
                  <a:pt x="588" y="810"/>
                  <a:pt x="582" y="805"/>
                  <a:pt x="573" y="804"/>
                </a:cubicBezTo>
                <a:cubicBezTo>
                  <a:pt x="565" y="802"/>
                  <a:pt x="525" y="805"/>
                  <a:pt x="530" y="807"/>
                </a:cubicBezTo>
                <a:cubicBezTo>
                  <a:pt x="534" y="810"/>
                  <a:pt x="537" y="810"/>
                  <a:pt x="535" y="809"/>
                </a:cubicBezTo>
                <a:close/>
                <a:moveTo>
                  <a:pt x="3024" y="904"/>
                </a:moveTo>
                <a:cubicBezTo>
                  <a:pt x="3026" y="903"/>
                  <a:pt x="3027" y="902"/>
                  <a:pt x="3026" y="901"/>
                </a:cubicBezTo>
                <a:cubicBezTo>
                  <a:pt x="3025" y="900"/>
                  <a:pt x="3023" y="901"/>
                  <a:pt x="3022" y="902"/>
                </a:cubicBezTo>
                <a:cubicBezTo>
                  <a:pt x="3020" y="902"/>
                  <a:pt x="3019" y="904"/>
                  <a:pt x="3020" y="904"/>
                </a:cubicBezTo>
                <a:cubicBezTo>
                  <a:pt x="3021" y="905"/>
                  <a:pt x="3023" y="905"/>
                  <a:pt x="3024" y="904"/>
                </a:cubicBezTo>
                <a:close/>
                <a:moveTo>
                  <a:pt x="580" y="820"/>
                </a:moveTo>
                <a:cubicBezTo>
                  <a:pt x="580" y="820"/>
                  <a:pt x="580" y="820"/>
                  <a:pt x="580" y="820"/>
                </a:cubicBezTo>
                <a:cubicBezTo>
                  <a:pt x="581" y="821"/>
                  <a:pt x="598" y="825"/>
                  <a:pt x="609" y="826"/>
                </a:cubicBezTo>
                <a:cubicBezTo>
                  <a:pt x="601" y="828"/>
                  <a:pt x="594" y="832"/>
                  <a:pt x="598" y="832"/>
                </a:cubicBezTo>
                <a:cubicBezTo>
                  <a:pt x="604" y="833"/>
                  <a:pt x="600" y="838"/>
                  <a:pt x="597" y="838"/>
                </a:cubicBezTo>
                <a:cubicBezTo>
                  <a:pt x="594" y="838"/>
                  <a:pt x="593" y="838"/>
                  <a:pt x="606" y="839"/>
                </a:cubicBezTo>
                <a:cubicBezTo>
                  <a:pt x="618" y="839"/>
                  <a:pt x="646" y="832"/>
                  <a:pt x="642" y="830"/>
                </a:cubicBezTo>
                <a:cubicBezTo>
                  <a:pt x="638" y="828"/>
                  <a:pt x="628" y="827"/>
                  <a:pt x="618" y="826"/>
                </a:cubicBezTo>
                <a:cubicBezTo>
                  <a:pt x="620" y="825"/>
                  <a:pt x="620" y="823"/>
                  <a:pt x="616" y="821"/>
                </a:cubicBezTo>
                <a:cubicBezTo>
                  <a:pt x="616" y="821"/>
                  <a:pt x="616" y="821"/>
                  <a:pt x="616" y="821"/>
                </a:cubicBezTo>
                <a:cubicBezTo>
                  <a:pt x="619" y="821"/>
                  <a:pt x="622" y="821"/>
                  <a:pt x="625" y="821"/>
                </a:cubicBezTo>
                <a:cubicBezTo>
                  <a:pt x="635" y="821"/>
                  <a:pt x="650" y="816"/>
                  <a:pt x="647" y="815"/>
                </a:cubicBezTo>
                <a:cubicBezTo>
                  <a:pt x="644" y="814"/>
                  <a:pt x="647" y="808"/>
                  <a:pt x="652" y="805"/>
                </a:cubicBezTo>
                <a:cubicBezTo>
                  <a:pt x="658" y="802"/>
                  <a:pt x="648" y="793"/>
                  <a:pt x="644" y="793"/>
                </a:cubicBezTo>
                <a:cubicBezTo>
                  <a:pt x="641" y="793"/>
                  <a:pt x="618" y="803"/>
                  <a:pt x="617" y="807"/>
                </a:cubicBezTo>
                <a:cubicBezTo>
                  <a:pt x="616" y="810"/>
                  <a:pt x="613" y="814"/>
                  <a:pt x="611" y="814"/>
                </a:cubicBezTo>
                <a:cubicBezTo>
                  <a:pt x="610" y="815"/>
                  <a:pt x="609" y="815"/>
                  <a:pt x="609" y="815"/>
                </a:cubicBezTo>
                <a:cubicBezTo>
                  <a:pt x="597" y="815"/>
                  <a:pt x="578" y="818"/>
                  <a:pt x="580" y="820"/>
                </a:cubicBezTo>
                <a:close/>
                <a:moveTo>
                  <a:pt x="606" y="818"/>
                </a:moveTo>
                <a:cubicBezTo>
                  <a:pt x="606" y="818"/>
                  <a:pt x="606" y="819"/>
                  <a:pt x="606" y="819"/>
                </a:cubicBezTo>
                <a:cubicBezTo>
                  <a:pt x="607" y="819"/>
                  <a:pt x="608" y="820"/>
                  <a:pt x="610" y="820"/>
                </a:cubicBezTo>
                <a:cubicBezTo>
                  <a:pt x="605" y="819"/>
                  <a:pt x="600" y="819"/>
                  <a:pt x="595" y="819"/>
                </a:cubicBezTo>
                <a:cubicBezTo>
                  <a:pt x="599" y="819"/>
                  <a:pt x="602" y="818"/>
                  <a:pt x="606" y="818"/>
                </a:cubicBezTo>
                <a:close/>
                <a:moveTo>
                  <a:pt x="682" y="495"/>
                </a:moveTo>
                <a:cubicBezTo>
                  <a:pt x="689" y="497"/>
                  <a:pt x="692" y="494"/>
                  <a:pt x="689" y="489"/>
                </a:cubicBezTo>
                <a:cubicBezTo>
                  <a:pt x="685" y="484"/>
                  <a:pt x="674" y="470"/>
                  <a:pt x="670" y="470"/>
                </a:cubicBezTo>
                <a:cubicBezTo>
                  <a:pt x="666" y="470"/>
                  <a:pt x="675" y="493"/>
                  <a:pt x="682" y="495"/>
                </a:cubicBezTo>
                <a:close/>
                <a:moveTo>
                  <a:pt x="549" y="719"/>
                </a:moveTo>
                <a:cubicBezTo>
                  <a:pt x="548" y="719"/>
                  <a:pt x="548" y="719"/>
                  <a:pt x="548" y="719"/>
                </a:cubicBezTo>
                <a:cubicBezTo>
                  <a:pt x="548" y="719"/>
                  <a:pt x="548" y="719"/>
                  <a:pt x="549" y="719"/>
                </a:cubicBezTo>
                <a:cubicBezTo>
                  <a:pt x="549" y="719"/>
                  <a:pt x="549" y="719"/>
                  <a:pt x="549" y="719"/>
                </a:cubicBezTo>
                <a:close/>
                <a:moveTo>
                  <a:pt x="903" y="373"/>
                </a:moveTo>
                <a:cubicBezTo>
                  <a:pt x="910" y="373"/>
                  <a:pt x="916" y="372"/>
                  <a:pt x="915" y="369"/>
                </a:cubicBezTo>
                <a:cubicBezTo>
                  <a:pt x="915" y="366"/>
                  <a:pt x="905" y="354"/>
                  <a:pt x="901" y="352"/>
                </a:cubicBezTo>
                <a:cubicBezTo>
                  <a:pt x="898" y="350"/>
                  <a:pt x="895" y="372"/>
                  <a:pt x="903" y="373"/>
                </a:cubicBezTo>
                <a:close/>
                <a:moveTo>
                  <a:pt x="549" y="719"/>
                </a:moveTo>
                <a:cubicBezTo>
                  <a:pt x="550" y="719"/>
                  <a:pt x="551" y="718"/>
                  <a:pt x="551" y="718"/>
                </a:cubicBezTo>
                <a:cubicBezTo>
                  <a:pt x="551" y="718"/>
                  <a:pt x="550" y="718"/>
                  <a:pt x="549" y="719"/>
                </a:cubicBezTo>
                <a:close/>
                <a:moveTo>
                  <a:pt x="762" y="632"/>
                </a:moveTo>
                <a:cubicBezTo>
                  <a:pt x="762" y="623"/>
                  <a:pt x="769" y="617"/>
                  <a:pt x="759" y="603"/>
                </a:cubicBezTo>
                <a:cubicBezTo>
                  <a:pt x="740" y="597"/>
                  <a:pt x="743" y="638"/>
                  <a:pt x="762" y="632"/>
                </a:cubicBezTo>
                <a:close/>
                <a:moveTo>
                  <a:pt x="1268" y="568"/>
                </a:moveTo>
                <a:cubicBezTo>
                  <a:pt x="1261" y="570"/>
                  <a:pt x="1265" y="568"/>
                  <a:pt x="1257" y="573"/>
                </a:cubicBezTo>
                <a:cubicBezTo>
                  <a:pt x="1264" y="571"/>
                  <a:pt x="1259" y="573"/>
                  <a:pt x="1268" y="568"/>
                </a:cubicBezTo>
                <a:close/>
                <a:moveTo>
                  <a:pt x="962" y="13"/>
                </a:moveTo>
                <a:cubicBezTo>
                  <a:pt x="957" y="5"/>
                  <a:pt x="951" y="0"/>
                  <a:pt x="950" y="1"/>
                </a:cubicBezTo>
                <a:cubicBezTo>
                  <a:pt x="950" y="1"/>
                  <a:pt x="949" y="8"/>
                  <a:pt x="951" y="14"/>
                </a:cubicBezTo>
                <a:cubicBezTo>
                  <a:pt x="953" y="20"/>
                  <a:pt x="968" y="20"/>
                  <a:pt x="962" y="13"/>
                </a:cubicBezTo>
                <a:close/>
                <a:moveTo>
                  <a:pt x="1280" y="545"/>
                </a:moveTo>
                <a:cubicBezTo>
                  <a:pt x="1283" y="545"/>
                  <a:pt x="1286" y="546"/>
                  <a:pt x="1286" y="547"/>
                </a:cubicBezTo>
                <a:cubicBezTo>
                  <a:pt x="1287" y="548"/>
                  <a:pt x="1292" y="545"/>
                  <a:pt x="1293" y="545"/>
                </a:cubicBezTo>
                <a:cubicBezTo>
                  <a:pt x="1295" y="545"/>
                  <a:pt x="1296" y="544"/>
                  <a:pt x="1296" y="543"/>
                </a:cubicBezTo>
                <a:cubicBezTo>
                  <a:pt x="1296" y="542"/>
                  <a:pt x="1291" y="541"/>
                  <a:pt x="1285" y="541"/>
                </a:cubicBezTo>
                <a:cubicBezTo>
                  <a:pt x="1279" y="541"/>
                  <a:pt x="1275" y="542"/>
                  <a:pt x="1275" y="543"/>
                </a:cubicBezTo>
                <a:cubicBezTo>
                  <a:pt x="1275" y="544"/>
                  <a:pt x="1277" y="545"/>
                  <a:pt x="1280" y="545"/>
                </a:cubicBezTo>
                <a:close/>
                <a:moveTo>
                  <a:pt x="1257" y="415"/>
                </a:moveTo>
                <a:cubicBezTo>
                  <a:pt x="1258" y="415"/>
                  <a:pt x="1260" y="412"/>
                  <a:pt x="1260" y="408"/>
                </a:cubicBezTo>
                <a:cubicBezTo>
                  <a:pt x="1260" y="404"/>
                  <a:pt x="1258" y="400"/>
                  <a:pt x="1257" y="400"/>
                </a:cubicBezTo>
                <a:cubicBezTo>
                  <a:pt x="1255" y="400"/>
                  <a:pt x="1253" y="402"/>
                  <a:pt x="1253" y="404"/>
                </a:cubicBezTo>
                <a:cubicBezTo>
                  <a:pt x="1253" y="406"/>
                  <a:pt x="1252" y="408"/>
                  <a:pt x="1251" y="409"/>
                </a:cubicBezTo>
                <a:cubicBezTo>
                  <a:pt x="1249" y="409"/>
                  <a:pt x="1253" y="412"/>
                  <a:pt x="1253" y="413"/>
                </a:cubicBezTo>
                <a:cubicBezTo>
                  <a:pt x="1253" y="415"/>
                  <a:pt x="1255" y="415"/>
                  <a:pt x="1257" y="415"/>
                </a:cubicBezTo>
                <a:close/>
                <a:moveTo>
                  <a:pt x="1262" y="482"/>
                </a:moveTo>
                <a:cubicBezTo>
                  <a:pt x="1265" y="481"/>
                  <a:pt x="1276" y="490"/>
                  <a:pt x="1274" y="490"/>
                </a:cubicBezTo>
                <a:cubicBezTo>
                  <a:pt x="1273" y="489"/>
                  <a:pt x="1265" y="498"/>
                  <a:pt x="1267" y="499"/>
                </a:cubicBezTo>
                <a:cubicBezTo>
                  <a:pt x="1269" y="500"/>
                  <a:pt x="1278" y="505"/>
                  <a:pt x="1280" y="505"/>
                </a:cubicBezTo>
                <a:cubicBezTo>
                  <a:pt x="1281" y="505"/>
                  <a:pt x="1283" y="505"/>
                  <a:pt x="1285" y="504"/>
                </a:cubicBezTo>
                <a:cubicBezTo>
                  <a:pt x="1285" y="505"/>
                  <a:pt x="1286" y="506"/>
                  <a:pt x="1286" y="506"/>
                </a:cubicBezTo>
                <a:cubicBezTo>
                  <a:pt x="1288" y="507"/>
                  <a:pt x="1292" y="507"/>
                  <a:pt x="1295" y="506"/>
                </a:cubicBezTo>
                <a:cubicBezTo>
                  <a:pt x="1298" y="505"/>
                  <a:pt x="1308" y="497"/>
                  <a:pt x="1307" y="497"/>
                </a:cubicBezTo>
                <a:cubicBezTo>
                  <a:pt x="1306" y="497"/>
                  <a:pt x="1306" y="496"/>
                  <a:pt x="1307" y="495"/>
                </a:cubicBezTo>
                <a:cubicBezTo>
                  <a:pt x="1307" y="494"/>
                  <a:pt x="1304" y="493"/>
                  <a:pt x="1300" y="491"/>
                </a:cubicBezTo>
                <a:cubicBezTo>
                  <a:pt x="1298" y="490"/>
                  <a:pt x="1296" y="491"/>
                  <a:pt x="1293" y="492"/>
                </a:cubicBezTo>
                <a:cubicBezTo>
                  <a:pt x="1294" y="485"/>
                  <a:pt x="1293" y="476"/>
                  <a:pt x="1289" y="472"/>
                </a:cubicBezTo>
                <a:cubicBezTo>
                  <a:pt x="1282" y="467"/>
                  <a:pt x="1272" y="442"/>
                  <a:pt x="1267" y="442"/>
                </a:cubicBezTo>
                <a:cubicBezTo>
                  <a:pt x="1262" y="442"/>
                  <a:pt x="1266" y="478"/>
                  <a:pt x="1263" y="480"/>
                </a:cubicBezTo>
                <a:cubicBezTo>
                  <a:pt x="1260" y="482"/>
                  <a:pt x="1260" y="482"/>
                  <a:pt x="1262" y="482"/>
                </a:cubicBezTo>
                <a:close/>
                <a:moveTo>
                  <a:pt x="1297" y="589"/>
                </a:moveTo>
                <a:cubicBezTo>
                  <a:pt x="1297" y="589"/>
                  <a:pt x="1302" y="588"/>
                  <a:pt x="1302" y="587"/>
                </a:cubicBezTo>
                <a:cubicBezTo>
                  <a:pt x="1302" y="585"/>
                  <a:pt x="1301" y="584"/>
                  <a:pt x="1300" y="585"/>
                </a:cubicBezTo>
                <a:cubicBezTo>
                  <a:pt x="1299" y="585"/>
                  <a:pt x="1296" y="588"/>
                  <a:pt x="1297" y="589"/>
                </a:cubicBezTo>
                <a:close/>
                <a:moveTo>
                  <a:pt x="1280" y="530"/>
                </a:moveTo>
                <a:cubicBezTo>
                  <a:pt x="1283" y="527"/>
                  <a:pt x="1284" y="523"/>
                  <a:pt x="1282" y="523"/>
                </a:cubicBezTo>
                <a:cubicBezTo>
                  <a:pt x="1280" y="522"/>
                  <a:pt x="1272" y="523"/>
                  <a:pt x="1271" y="525"/>
                </a:cubicBezTo>
                <a:cubicBezTo>
                  <a:pt x="1270" y="527"/>
                  <a:pt x="1265" y="533"/>
                  <a:pt x="1268" y="534"/>
                </a:cubicBezTo>
                <a:cubicBezTo>
                  <a:pt x="1271" y="536"/>
                  <a:pt x="1276" y="534"/>
                  <a:pt x="1280" y="530"/>
                </a:cubicBezTo>
                <a:close/>
                <a:moveTo>
                  <a:pt x="1286" y="519"/>
                </a:moveTo>
                <a:cubicBezTo>
                  <a:pt x="1286" y="517"/>
                  <a:pt x="1283" y="516"/>
                  <a:pt x="1280" y="516"/>
                </a:cubicBezTo>
                <a:cubicBezTo>
                  <a:pt x="1277" y="516"/>
                  <a:pt x="1275" y="517"/>
                  <a:pt x="1275" y="519"/>
                </a:cubicBezTo>
                <a:cubicBezTo>
                  <a:pt x="1275" y="520"/>
                  <a:pt x="1277" y="521"/>
                  <a:pt x="1280" y="521"/>
                </a:cubicBezTo>
                <a:cubicBezTo>
                  <a:pt x="1283" y="521"/>
                  <a:pt x="1286" y="520"/>
                  <a:pt x="1286" y="519"/>
                </a:cubicBezTo>
                <a:close/>
                <a:moveTo>
                  <a:pt x="1247" y="564"/>
                </a:moveTo>
                <a:cubicBezTo>
                  <a:pt x="1247" y="565"/>
                  <a:pt x="1248" y="567"/>
                  <a:pt x="1250" y="567"/>
                </a:cubicBezTo>
                <a:cubicBezTo>
                  <a:pt x="1253" y="567"/>
                  <a:pt x="1254" y="565"/>
                  <a:pt x="1254" y="562"/>
                </a:cubicBezTo>
                <a:cubicBezTo>
                  <a:pt x="1254" y="560"/>
                  <a:pt x="1248" y="563"/>
                  <a:pt x="1247" y="564"/>
                </a:cubicBezTo>
                <a:close/>
                <a:moveTo>
                  <a:pt x="1039" y="45"/>
                </a:moveTo>
                <a:cubicBezTo>
                  <a:pt x="1039" y="45"/>
                  <a:pt x="1040" y="45"/>
                  <a:pt x="1040" y="45"/>
                </a:cubicBezTo>
                <a:cubicBezTo>
                  <a:pt x="1039" y="45"/>
                  <a:pt x="1039" y="45"/>
                  <a:pt x="1039" y="45"/>
                </a:cubicBezTo>
                <a:close/>
                <a:moveTo>
                  <a:pt x="1037" y="43"/>
                </a:moveTo>
                <a:cubicBezTo>
                  <a:pt x="1036" y="42"/>
                  <a:pt x="1035" y="42"/>
                  <a:pt x="1037" y="43"/>
                </a:cubicBezTo>
                <a:close/>
                <a:moveTo>
                  <a:pt x="1038" y="44"/>
                </a:moveTo>
                <a:cubicBezTo>
                  <a:pt x="1038" y="44"/>
                  <a:pt x="1037" y="44"/>
                  <a:pt x="1037" y="43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8" y="44"/>
                  <a:pt x="1038" y="44"/>
                  <a:pt x="1038" y="44"/>
                </a:cubicBezTo>
                <a:close/>
                <a:moveTo>
                  <a:pt x="1181" y="457"/>
                </a:moveTo>
                <a:cubicBezTo>
                  <a:pt x="1185" y="457"/>
                  <a:pt x="1187" y="457"/>
                  <a:pt x="1187" y="457"/>
                </a:cubicBezTo>
                <a:cubicBezTo>
                  <a:pt x="1188" y="457"/>
                  <a:pt x="1188" y="458"/>
                  <a:pt x="1188" y="459"/>
                </a:cubicBezTo>
                <a:cubicBezTo>
                  <a:pt x="1188" y="460"/>
                  <a:pt x="1189" y="460"/>
                  <a:pt x="1191" y="460"/>
                </a:cubicBezTo>
                <a:cubicBezTo>
                  <a:pt x="1192" y="460"/>
                  <a:pt x="1194" y="460"/>
                  <a:pt x="1194" y="459"/>
                </a:cubicBezTo>
                <a:cubicBezTo>
                  <a:pt x="1194" y="459"/>
                  <a:pt x="1194" y="458"/>
                  <a:pt x="1195" y="459"/>
                </a:cubicBezTo>
                <a:cubicBezTo>
                  <a:pt x="1195" y="459"/>
                  <a:pt x="1197" y="460"/>
                  <a:pt x="1198" y="461"/>
                </a:cubicBezTo>
                <a:cubicBezTo>
                  <a:pt x="1198" y="462"/>
                  <a:pt x="1204" y="466"/>
                  <a:pt x="1204" y="466"/>
                </a:cubicBezTo>
                <a:cubicBezTo>
                  <a:pt x="1205" y="466"/>
                  <a:pt x="1216" y="461"/>
                  <a:pt x="1216" y="459"/>
                </a:cubicBezTo>
                <a:cubicBezTo>
                  <a:pt x="1216" y="457"/>
                  <a:pt x="1213" y="455"/>
                  <a:pt x="1210" y="454"/>
                </a:cubicBezTo>
                <a:cubicBezTo>
                  <a:pt x="1206" y="453"/>
                  <a:pt x="1197" y="452"/>
                  <a:pt x="1196" y="452"/>
                </a:cubicBezTo>
                <a:cubicBezTo>
                  <a:pt x="1195" y="453"/>
                  <a:pt x="1194" y="451"/>
                  <a:pt x="1194" y="449"/>
                </a:cubicBezTo>
                <a:cubicBezTo>
                  <a:pt x="1194" y="447"/>
                  <a:pt x="1190" y="446"/>
                  <a:pt x="1184" y="446"/>
                </a:cubicBezTo>
                <a:cubicBezTo>
                  <a:pt x="1179" y="446"/>
                  <a:pt x="1175" y="448"/>
                  <a:pt x="1175" y="451"/>
                </a:cubicBezTo>
                <a:cubicBezTo>
                  <a:pt x="1175" y="454"/>
                  <a:pt x="1178" y="457"/>
                  <a:pt x="1181" y="457"/>
                </a:cubicBezTo>
                <a:close/>
                <a:moveTo>
                  <a:pt x="1219" y="473"/>
                </a:moveTo>
                <a:cubicBezTo>
                  <a:pt x="1222" y="474"/>
                  <a:pt x="1241" y="476"/>
                  <a:pt x="1242" y="474"/>
                </a:cubicBezTo>
                <a:cubicBezTo>
                  <a:pt x="1244" y="473"/>
                  <a:pt x="1241" y="463"/>
                  <a:pt x="1234" y="463"/>
                </a:cubicBezTo>
                <a:cubicBezTo>
                  <a:pt x="1227" y="463"/>
                  <a:pt x="1218" y="466"/>
                  <a:pt x="1216" y="468"/>
                </a:cubicBezTo>
                <a:cubicBezTo>
                  <a:pt x="1215" y="470"/>
                  <a:pt x="1216" y="472"/>
                  <a:pt x="1219" y="473"/>
                </a:cubicBezTo>
                <a:close/>
                <a:moveTo>
                  <a:pt x="1233" y="495"/>
                </a:moveTo>
                <a:cubicBezTo>
                  <a:pt x="1229" y="492"/>
                  <a:pt x="1221" y="492"/>
                  <a:pt x="1213" y="493"/>
                </a:cubicBezTo>
                <a:cubicBezTo>
                  <a:pt x="1209" y="505"/>
                  <a:pt x="1234" y="503"/>
                  <a:pt x="1233" y="495"/>
                </a:cubicBezTo>
                <a:close/>
                <a:moveTo>
                  <a:pt x="243" y="1045"/>
                </a:moveTo>
                <a:cubicBezTo>
                  <a:pt x="242" y="1046"/>
                  <a:pt x="237" y="1046"/>
                  <a:pt x="233" y="1046"/>
                </a:cubicBezTo>
                <a:cubicBezTo>
                  <a:pt x="228" y="1046"/>
                  <a:pt x="220" y="1049"/>
                  <a:pt x="220" y="1049"/>
                </a:cubicBezTo>
                <a:cubicBezTo>
                  <a:pt x="220" y="1049"/>
                  <a:pt x="244" y="1048"/>
                  <a:pt x="253" y="1047"/>
                </a:cubicBezTo>
                <a:cubicBezTo>
                  <a:pt x="262" y="1047"/>
                  <a:pt x="259" y="1042"/>
                  <a:pt x="251" y="1042"/>
                </a:cubicBezTo>
                <a:cubicBezTo>
                  <a:pt x="244" y="1042"/>
                  <a:pt x="244" y="1045"/>
                  <a:pt x="243" y="1045"/>
                </a:cubicBezTo>
                <a:close/>
                <a:moveTo>
                  <a:pt x="506" y="1293"/>
                </a:moveTo>
                <a:cubicBezTo>
                  <a:pt x="491" y="1285"/>
                  <a:pt x="428" y="1281"/>
                  <a:pt x="425" y="1285"/>
                </a:cubicBezTo>
                <a:cubicBezTo>
                  <a:pt x="423" y="1289"/>
                  <a:pt x="372" y="1295"/>
                  <a:pt x="341" y="1294"/>
                </a:cubicBezTo>
                <a:cubicBezTo>
                  <a:pt x="328" y="1294"/>
                  <a:pt x="311" y="1298"/>
                  <a:pt x="295" y="1303"/>
                </a:cubicBezTo>
                <a:cubicBezTo>
                  <a:pt x="286" y="1301"/>
                  <a:pt x="266" y="1307"/>
                  <a:pt x="271" y="1311"/>
                </a:cubicBezTo>
                <a:cubicBezTo>
                  <a:pt x="261" y="1315"/>
                  <a:pt x="254" y="1319"/>
                  <a:pt x="255" y="1320"/>
                </a:cubicBezTo>
                <a:cubicBezTo>
                  <a:pt x="256" y="1321"/>
                  <a:pt x="271" y="1322"/>
                  <a:pt x="291" y="1323"/>
                </a:cubicBezTo>
                <a:cubicBezTo>
                  <a:pt x="296" y="1325"/>
                  <a:pt x="299" y="1327"/>
                  <a:pt x="299" y="1327"/>
                </a:cubicBezTo>
                <a:cubicBezTo>
                  <a:pt x="300" y="1327"/>
                  <a:pt x="301" y="1325"/>
                  <a:pt x="301" y="1323"/>
                </a:cubicBezTo>
                <a:cubicBezTo>
                  <a:pt x="337" y="1324"/>
                  <a:pt x="384" y="1325"/>
                  <a:pt x="401" y="1322"/>
                </a:cubicBezTo>
                <a:cubicBezTo>
                  <a:pt x="431" y="1318"/>
                  <a:pt x="462" y="1315"/>
                  <a:pt x="471" y="1316"/>
                </a:cubicBezTo>
                <a:cubicBezTo>
                  <a:pt x="479" y="1318"/>
                  <a:pt x="510" y="1315"/>
                  <a:pt x="513" y="1313"/>
                </a:cubicBezTo>
                <a:cubicBezTo>
                  <a:pt x="516" y="1312"/>
                  <a:pt x="521" y="1302"/>
                  <a:pt x="506" y="1293"/>
                </a:cubicBezTo>
                <a:close/>
                <a:moveTo>
                  <a:pt x="245" y="987"/>
                </a:moveTo>
                <a:cubicBezTo>
                  <a:pt x="229" y="988"/>
                  <a:pt x="229" y="989"/>
                  <a:pt x="234" y="989"/>
                </a:cubicBezTo>
                <a:cubicBezTo>
                  <a:pt x="238" y="989"/>
                  <a:pt x="243" y="996"/>
                  <a:pt x="235" y="996"/>
                </a:cubicBezTo>
                <a:cubicBezTo>
                  <a:pt x="229" y="997"/>
                  <a:pt x="238" y="1002"/>
                  <a:pt x="249" y="1004"/>
                </a:cubicBezTo>
                <a:cubicBezTo>
                  <a:pt x="235" y="1006"/>
                  <a:pt x="212" y="1011"/>
                  <a:pt x="212" y="1012"/>
                </a:cubicBezTo>
                <a:cubicBezTo>
                  <a:pt x="212" y="1013"/>
                  <a:pt x="212" y="1013"/>
                  <a:pt x="212" y="1013"/>
                </a:cubicBezTo>
                <a:cubicBezTo>
                  <a:pt x="208" y="1015"/>
                  <a:pt x="234" y="1018"/>
                  <a:pt x="249" y="1019"/>
                </a:cubicBezTo>
                <a:cubicBezTo>
                  <a:pt x="250" y="1019"/>
                  <a:pt x="251" y="1020"/>
                  <a:pt x="252" y="1020"/>
                </a:cubicBezTo>
                <a:cubicBezTo>
                  <a:pt x="255" y="1021"/>
                  <a:pt x="259" y="1025"/>
                  <a:pt x="261" y="1030"/>
                </a:cubicBezTo>
                <a:cubicBezTo>
                  <a:pt x="262" y="1035"/>
                  <a:pt x="292" y="1048"/>
                  <a:pt x="296" y="1048"/>
                </a:cubicBezTo>
                <a:cubicBezTo>
                  <a:pt x="301" y="1048"/>
                  <a:pt x="315" y="1036"/>
                  <a:pt x="307" y="1032"/>
                </a:cubicBezTo>
                <a:cubicBezTo>
                  <a:pt x="300" y="1028"/>
                  <a:pt x="296" y="1020"/>
                  <a:pt x="300" y="1019"/>
                </a:cubicBezTo>
                <a:cubicBezTo>
                  <a:pt x="304" y="1018"/>
                  <a:pt x="285" y="1011"/>
                  <a:pt x="271" y="1010"/>
                </a:cubicBezTo>
                <a:cubicBezTo>
                  <a:pt x="267" y="1010"/>
                  <a:pt x="263" y="1011"/>
                  <a:pt x="259" y="1011"/>
                </a:cubicBezTo>
                <a:cubicBezTo>
                  <a:pt x="259" y="1011"/>
                  <a:pt x="259" y="1011"/>
                  <a:pt x="259" y="1011"/>
                </a:cubicBezTo>
                <a:cubicBezTo>
                  <a:pt x="264" y="1009"/>
                  <a:pt x="265" y="1006"/>
                  <a:pt x="261" y="1005"/>
                </a:cubicBezTo>
                <a:cubicBezTo>
                  <a:pt x="274" y="1004"/>
                  <a:pt x="288" y="1001"/>
                  <a:pt x="293" y="999"/>
                </a:cubicBezTo>
                <a:cubicBezTo>
                  <a:pt x="299" y="997"/>
                  <a:pt x="261" y="987"/>
                  <a:pt x="245" y="987"/>
                </a:cubicBezTo>
                <a:close/>
                <a:moveTo>
                  <a:pt x="246" y="1014"/>
                </a:moveTo>
                <a:cubicBezTo>
                  <a:pt x="246" y="1014"/>
                  <a:pt x="246" y="1014"/>
                  <a:pt x="246" y="1015"/>
                </a:cubicBezTo>
                <a:cubicBezTo>
                  <a:pt x="241" y="1015"/>
                  <a:pt x="236" y="1014"/>
                  <a:pt x="231" y="1014"/>
                </a:cubicBezTo>
                <a:cubicBezTo>
                  <a:pt x="238" y="1013"/>
                  <a:pt x="245" y="1013"/>
                  <a:pt x="250" y="1013"/>
                </a:cubicBezTo>
                <a:cubicBezTo>
                  <a:pt x="248" y="1013"/>
                  <a:pt x="247" y="1014"/>
                  <a:pt x="246" y="1014"/>
                </a:cubicBezTo>
                <a:close/>
                <a:moveTo>
                  <a:pt x="102" y="1101"/>
                </a:moveTo>
                <a:cubicBezTo>
                  <a:pt x="89" y="1103"/>
                  <a:pt x="78" y="1105"/>
                  <a:pt x="79" y="1106"/>
                </a:cubicBezTo>
                <a:cubicBezTo>
                  <a:pt x="80" y="1107"/>
                  <a:pt x="91" y="1110"/>
                  <a:pt x="101" y="1110"/>
                </a:cubicBezTo>
                <a:cubicBezTo>
                  <a:pt x="112" y="1110"/>
                  <a:pt x="116" y="1098"/>
                  <a:pt x="102" y="1101"/>
                </a:cubicBezTo>
                <a:close/>
                <a:moveTo>
                  <a:pt x="1590" y="432"/>
                </a:moveTo>
                <a:cubicBezTo>
                  <a:pt x="1592" y="433"/>
                  <a:pt x="1593" y="434"/>
                  <a:pt x="1603" y="434"/>
                </a:cubicBezTo>
                <a:cubicBezTo>
                  <a:pt x="1615" y="434"/>
                  <a:pt x="1625" y="433"/>
                  <a:pt x="1625" y="432"/>
                </a:cubicBezTo>
                <a:cubicBezTo>
                  <a:pt x="1625" y="432"/>
                  <a:pt x="1622" y="431"/>
                  <a:pt x="1617" y="431"/>
                </a:cubicBezTo>
                <a:cubicBezTo>
                  <a:pt x="1613" y="430"/>
                  <a:pt x="1613" y="430"/>
                  <a:pt x="1613" y="430"/>
                </a:cubicBezTo>
                <a:cubicBezTo>
                  <a:pt x="1601" y="429"/>
                  <a:pt x="1592" y="428"/>
                  <a:pt x="1590" y="429"/>
                </a:cubicBezTo>
                <a:cubicBezTo>
                  <a:pt x="1590" y="430"/>
                  <a:pt x="1587" y="431"/>
                  <a:pt x="1590" y="432"/>
                </a:cubicBezTo>
                <a:close/>
                <a:moveTo>
                  <a:pt x="337" y="1342"/>
                </a:moveTo>
                <a:cubicBezTo>
                  <a:pt x="330" y="1337"/>
                  <a:pt x="300" y="1339"/>
                  <a:pt x="306" y="1346"/>
                </a:cubicBezTo>
                <a:cubicBezTo>
                  <a:pt x="312" y="1352"/>
                  <a:pt x="329" y="1369"/>
                  <a:pt x="331" y="1369"/>
                </a:cubicBezTo>
                <a:cubicBezTo>
                  <a:pt x="332" y="1369"/>
                  <a:pt x="340" y="1361"/>
                  <a:pt x="333" y="1358"/>
                </a:cubicBezTo>
                <a:cubicBezTo>
                  <a:pt x="327" y="1356"/>
                  <a:pt x="324" y="1352"/>
                  <a:pt x="327" y="1351"/>
                </a:cubicBezTo>
                <a:cubicBezTo>
                  <a:pt x="330" y="1349"/>
                  <a:pt x="345" y="1346"/>
                  <a:pt x="337" y="1342"/>
                </a:cubicBezTo>
                <a:close/>
                <a:moveTo>
                  <a:pt x="70" y="1087"/>
                </a:moveTo>
                <a:cubicBezTo>
                  <a:pt x="71" y="1086"/>
                  <a:pt x="72" y="1086"/>
                  <a:pt x="72" y="1085"/>
                </a:cubicBezTo>
                <a:cubicBezTo>
                  <a:pt x="72" y="1086"/>
                  <a:pt x="72" y="1086"/>
                  <a:pt x="71" y="1086"/>
                </a:cubicBezTo>
                <a:cubicBezTo>
                  <a:pt x="71" y="1086"/>
                  <a:pt x="70" y="1087"/>
                  <a:pt x="70" y="1087"/>
                </a:cubicBezTo>
                <a:close/>
                <a:moveTo>
                  <a:pt x="70" y="1087"/>
                </a:moveTo>
                <a:cubicBezTo>
                  <a:pt x="69" y="1087"/>
                  <a:pt x="69" y="1088"/>
                  <a:pt x="70" y="1087"/>
                </a:cubicBezTo>
                <a:close/>
                <a:moveTo>
                  <a:pt x="1292" y="408"/>
                </a:moveTo>
                <a:cubicBezTo>
                  <a:pt x="1294" y="408"/>
                  <a:pt x="1295" y="406"/>
                  <a:pt x="1295" y="404"/>
                </a:cubicBezTo>
                <a:cubicBezTo>
                  <a:pt x="1295" y="402"/>
                  <a:pt x="1294" y="401"/>
                  <a:pt x="1292" y="401"/>
                </a:cubicBezTo>
                <a:cubicBezTo>
                  <a:pt x="1290" y="401"/>
                  <a:pt x="1289" y="402"/>
                  <a:pt x="1289" y="404"/>
                </a:cubicBezTo>
                <a:cubicBezTo>
                  <a:pt x="1289" y="406"/>
                  <a:pt x="1290" y="408"/>
                  <a:pt x="1292" y="408"/>
                </a:cubicBezTo>
                <a:close/>
                <a:moveTo>
                  <a:pt x="202" y="1034"/>
                </a:moveTo>
                <a:cubicBezTo>
                  <a:pt x="213" y="1032"/>
                  <a:pt x="222" y="1026"/>
                  <a:pt x="216" y="1025"/>
                </a:cubicBezTo>
                <a:cubicBezTo>
                  <a:pt x="210" y="1023"/>
                  <a:pt x="184" y="1021"/>
                  <a:pt x="180" y="1022"/>
                </a:cubicBezTo>
                <a:cubicBezTo>
                  <a:pt x="176" y="1023"/>
                  <a:pt x="163" y="1027"/>
                  <a:pt x="168" y="1028"/>
                </a:cubicBezTo>
                <a:cubicBezTo>
                  <a:pt x="172" y="1029"/>
                  <a:pt x="149" y="1028"/>
                  <a:pt x="152" y="1027"/>
                </a:cubicBezTo>
                <a:cubicBezTo>
                  <a:pt x="154" y="1025"/>
                  <a:pt x="151" y="1026"/>
                  <a:pt x="145" y="1029"/>
                </a:cubicBezTo>
                <a:cubicBezTo>
                  <a:pt x="138" y="1032"/>
                  <a:pt x="192" y="1037"/>
                  <a:pt x="202" y="1034"/>
                </a:cubicBezTo>
                <a:close/>
                <a:moveTo>
                  <a:pt x="178" y="1050"/>
                </a:moveTo>
                <a:cubicBezTo>
                  <a:pt x="177" y="1050"/>
                  <a:pt x="168" y="1053"/>
                  <a:pt x="175" y="1051"/>
                </a:cubicBezTo>
                <a:cubicBezTo>
                  <a:pt x="177" y="1050"/>
                  <a:pt x="178" y="1050"/>
                  <a:pt x="178" y="1050"/>
                </a:cubicBezTo>
                <a:close/>
                <a:moveTo>
                  <a:pt x="108" y="998"/>
                </a:moveTo>
                <a:cubicBezTo>
                  <a:pt x="99" y="1000"/>
                  <a:pt x="113" y="1002"/>
                  <a:pt x="121" y="1003"/>
                </a:cubicBezTo>
                <a:cubicBezTo>
                  <a:pt x="129" y="1003"/>
                  <a:pt x="141" y="1003"/>
                  <a:pt x="149" y="1001"/>
                </a:cubicBezTo>
                <a:cubicBezTo>
                  <a:pt x="156" y="1000"/>
                  <a:pt x="116" y="996"/>
                  <a:pt x="108" y="998"/>
                </a:cubicBezTo>
                <a:close/>
                <a:moveTo>
                  <a:pt x="243" y="970"/>
                </a:moveTo>
                <a:cubicBezTo>
                  <a:pt x="234" y="962"/>
                  <a:pt x="188" y="954"/>
                  <a:pt x="126" y="967"/>
                </a:cubicBezTo>
                <a:cubicBezTo>
                  <a:pt x="192" y="979"/>
                  <a:pt x="227" y="979"/>
                  <a:pt x="239" y="976"/>
                </a:cubicBezTo>
                <a:cubicBezTo>
                  <a:pt x="242" y="977"/>
                  <a:pt x="247" y="978"/>
                  <a:pt x="256" y="977"/>
                </a:cubicBezTo>
                <a:cubicBezTo>
                  <a:pt x="261" y="974"/>
                  <a:pt x="253" y="970"/>
                  <a:pt x="243" y="970"/>
                </a:cubicBezTo>
                <a:close/>
                <a:moveTo>
                  <a:pt x="326" y="1004"/>
                </a:moveTo>
                <a:cubicBezTo>
                  <a:pt x="331" y="1003"/>
                  <a:pt x="307" y="1000"/>
                  <a:pt x="301" y="1001"/>
                </a:cubicBezTo>
                <a:cubicBezTo>
                  <a:pt x="295" y="1003"/>
                  <a:pt x="304" y="1005"/>
                  <a:pt x="309" y="1005"/>
                </a:cubicBezTo>
                <a:cubicBezTo>
                  <a:pt x="314" y="1005"/>
                  <a:pt x="322" y="1005"/>
                  <a:pt x="326" y="1004"/>
                </a:cubicBezTo>
                <a:close/>
                <a:moveTo>
                  <a:pt x="296" y="984"/>
                </a:moveTo>
                <a:cubicBezTo>
                  <a:pt x="298" y="983"/>
                  <a:pt x="298" y="979"/>
                  <a:pt x="296" y="979"/>
                </a:cubicBezTo>
                <a:cubicBezTo>
                  <a:pt x="295" y="978"/>
                  <a:pt x="288" y="979"/>
                  <a:pt x="283" y="981"/>
                </a:cubicBezTo>
                <a:cubicBezTo>
                  <a:pt x="277" y="982"/>
                  <a:pt x="294" y="985"/>
                  <a:pt x="296" y="984"/>
                </a:cubicBezTo>
                <a:close/>
                <a:moveTo>
                  <a:pt x="77" y="1032"/>
                </a:moveTo>
                <a:cubicBezTo>
                  <a:pt x="66" y="1031"/>
                  <a:pt x="49" y="1032"/>
                  <a:pt x="39" y="1034"/>
                </a:cubicBezTo>
                <a:cubicBezTo>
                  <a:pt x="29" y="1036"/>
                  <a:pt x="71" y="1042"/>
                  <a:pt x="79" y="1041"/>
                </a:cubicBezTo>
                <a:cubicBezTo>
                  <a:pt x="87" y="1040"/>
                  <a:pt x="88" y="1034"/>
                  <a:pt x="77" y="1032"/>
                </a:cubicBezTo>
                <a:close/>
                <a:moveTo>
                  <a:pt x="502" y="831"/>
                </a:moveTo>
                <a:cubicBezTo>
                  <a:pt x="508" y="832"/>
                  <a:pt x="539" y="829"/>
                  <a:pt x="533" y="828"/>
                </a:cubicBezTo>
                <a:cubicBezTo>
                  <a:pt x="527" y="827"/>
                  <a:pt x="518" y="827"/>
                  <a:pt x="512" y="827"/>
                </a:cubicBezTo>
                <a:cubicBezTo>
                  <a:pt x="506" y="828"/>
                  <a:pt x="496" y="829"/>
                  <a:pt x="502" y="831"/>
                </a:cubicBezTo>
                <a:close/>
                <a:moveTo>
                  <a:pt x="450" y="804"/>
                </a:moveTo>
                <a:cubicBezTo>
                  <a:pt x="458" y="805"/>
                  <a:pt x="471" y="806"/>
                  <a:pt x="479" y="805"/>
                </a:cubicBezTo>
                <a:cubicBezTo>
                  <a:pt x="487" y="804"/>
                  <a:pt x="486" y="799"/>
                  <a:pt x="480" y="798"/>
                </a:cubicBezTo>
                <a:cubicBezTo>
                  <a:pt x="474" y="798"/>
                  <a:pt x="442" y="802"/>
                  <a:pt x="450" y="804"/>
                </a:cubicBezTo>
                <a:close/>
                <a:moveTo>
                  <a:pt x="476" y="769"/>
                </a:moveTo>
                <a:cubicBezTo>
                  <a:pt x="462" y="771"/>
                  <a:pt x="452" y="774"/>
                  <a:pt x="453" y="775"/>
                </a:cubicBezTo>
                <a:cubicBezTo>
                  <a:pt x="454" y="775"/>
                  <a:pt x="464" y="778"/>
                  <a:pt x="475" y="778"/>
                </a:cubicBezTo>
                <a:cubicBezTo>
                  <a:pt x="485" y="778"/>
                  <a:pt x="489" y="767"/>
                  <a:pt x="476" y="769"/>
                </a:cubicBezTo>
                <a:close/>
                <a:moveTo>
                  <a:pt x="601" y="848"/>
                </a:moveTo>
                <a:cubicBezTo>
                  <a:pt x="592" y="845"/>
                  <a:pt x="566" y="845"/>
                  <a:pt x="516" y="855"/>
                </a:cubicBezTo>
                <a:cubicBezTo>
                  <a:pt x="562" y="864"/>
                  <a:pt x="597" y="858"/>
                  <a:pt x="604" y="852"/>
                </a:cubicBezTo>
                <a:cubicBezTo>
                  <a:pt x="612" y="852"/>
                  <a:pt x="618" y="849"/>
                  <a:pt x="614" y="847"/>
                </a:cubicBezTo>
                <a:cubicBezTo>
                  <a:pt x="607" y="846"/>
                  <a:pt x="603" y="847"/>
                  <a:pt x="601" y="848"/>
                </a:cubicBezTo>
                <a:close/>
                <a:moveTo>
                  <a:pt x="604" y="795"/>
                </a:moveTo>
                <a:cubicBezTo>
                  <a:pt x="605" y="796"/>
                  <a:pt x="605" y="797"/>
                  <a:pt x="610" y="798"/>
                </a:cubicBezTo>
                <a:cubicBezTo>
                  <a:pt x="616" y="798"/>
                  <a:pt x="619" y="794"/>
                  <a:pt x="612" y="794"/>
                </a:cubicBezTo>
                <a:cubicBezTo>
                  <a:pt x="605" y="793"/>
                  <a:pt x="587" y="792"/>
                  <a:pt x="587" y="792"/>
                </a:cubicBezTo>
                <a:cubicBezTo>
                  <a:pt x="587" y="793"/>
                  <a:pt x="593" y="795"/>
                  <a:pt x="596" y="795"/>
                </a:cubicBezTo>
                <a:cubicBezTo>
                  <a:pt x="600" y="794"/>
                  <a:pt x="603" y="795"/>
                  <a:pt x="604" y="795"/>
                </a:cubicBezTo>
                <a:close/>
                <a:moveTo>
                  <a:pt x="648" y="828"/>
                </a:moveTo>
                <a:cubicBezTo>
                  <a:pt x="653" y="829"/>
                  <a:pt x="670" y="827"/>
                  <a:pt x="667" y="826"/>
                </a:cubicBezTo>
                <a:cubicBezTo>
                  <a:pt x="664" y="826"/>
                  <a:pt x="658" y="825"/>
                  <a:pt x="654" y="826"/>
                </a:cubicBezTo>
                <a:cubicBezTo>
                  <a:pt x="650" y="826"/>
                  <a:pt x="644" y="827"/>
                  <a:pt x="648" y="828"/>
                </a:cubicBezTo>
                <a:close/>
                <a:moveTo>
                  <a:pt x="634" y="844"/>
                </a:moveTo>
                <a:cubicBezTo>
                  <a:pt x="638" y="845"/>
                  <a:pt x="643" y="846"/>
                  <a:pt x="644" y="845"/>
                </a:cubicBezTo>
                <a:cubicBezTo>
                  <a:pt x="646" y="845"/>
                  <a:pt x="646" y="842"/>
                  <a:pt x="644" y="841"/>
                </a:cubicBezTo>
                <a:cubicBezTo>
                  <a:pt x="643" y="841"/>
                  <a:pt x="630" y="843"/>
                  <a:pt x="634" y="844"/>
                </a:cubicBezTo>
                <a:close/>
                <a:moveTo>
                  <a:pt x="402" y="851"/>
                </a:moveTo>
                <a:cubicBezTo>
                  <a:pt x="407" y="850"/>
                  <a:pt x="415" y="851"/>
                  <a:pt x="415" y="848"/>
                </a:cubicBezTo>
                <a:cubicBezTo>
                  <a:pt x="407" y="844"/>
                  <a:pt x="387" y="849"/>
                  <a:pt x="402" y="851"/>
                </a:cubicBezTo>
                <a:close/>
                <a:moveTo>
                  <a:pt x="131" y="853"/>
                </a:moveTo>
                <a:cubicBezTo>
                  <a:pt x="130" y="853"/>
                  <a:pt x="129" y="853"/>
                  <a:pt x="128" y="853"/>
                </a:cubicBezTo>
                <a:cubicBezTo>
                  <a:pt x="131" y="854"/>
                  <a:pt x="131" y="854"/>
                  <a:pt x="131" y="854"/>
                </a:cubicBezTo>
                <a:cubicBezTo>
                  <a:pt x="131" y="854"/>
                  <a:pt x="131" y="853"/>
                  <a:pt x="131" y="853"/>
                </a:cubicBezTo>
                <a:close/>
                <a:moveTo>
                  <a:pt x="132" y="877"/>
                </a:moveTo>
                <a:cubicBezTo>
                  <a:pt x="113" y="878"/>
                  <a:pt x="98" y="879"/>
                  <a:pt x="92" y="879"/>
                </a:cubicBezTo>
                <a:cubicBezTo>
                  <a:pt x="106" y="880"/>
                  <a:pt x="120" y="880"/>
                  <a:pt x="134" y="881"/>
                </a:cubicBezTo>
                <a:cubicBezTo>
                  <a:pt x="133" y="880"/>
                  <a:pt x="133" y="878"/>
                  <a:pt x="132" y="877"/>
                </a:cubicBezTo>
                <a:close/>
                <a:moveTo>
                  <a:pt x="12" y="1013"/>
                </a:moveTo>
                <a:cubicBezTo>
                  <a:pt x="15" y="1013"/>
                  <a:pt x="15" y="1008"/>
                  <a:pt x="14" y="1007"/>
                </a:cubicBezTo>
                <a:cubicBezTo>
                  <a:pt x="13" y="1005"/>
                  <a:pt x="9" y="1006"/>
                  <a:pt x="4" y="1007"/>
                </a:cubicBezTo>
                <a:cubicBezTo>
                  <a:pt x="0" y="1009"/>
                  <a:pt x="8" y="1014"/>
                  <a:pt x="12" y="1013"/>
                </a:cubicBezTo>
                <a:close/>
                <a:moveTo>
                  <a:pt x="26" y="1138"/>
                </a:moveTo>
                <a:cubicBezTo>
                  <a:pt x="16" y="1142"/>
                  <a:pt x="8" y="1146"/>
                  <a:pt x="9" y="1146"/>
                </a:cubicBezTo>
                <a:cubicBezTo>
                  <a:pt x="10" y="1147"/>
                  <a:pt x="20" y="1147"/>
                  <a:pt x="28" y="1146"/>
                </a:cubicBezTo>
                <a:cubicBezTo>
                  <a:pt x="37" y="1144"/>
                  <a:pt x="37" y="1134"/>
                  <a:pt x="26" y="1138"/>
                </a:cubicBezTo>
                <a:close/>
                <a:moveTo>
                  <a:pt x="405" y="858"/>
                </a:moveTo>
                <a:cubicBezTo>
                  <a:pt x="415" y="858"/>
                  <a:pt x="424" y="857"/>
                  <a:pt x="426" y="856"/>
                </a:cubicBezTo>
                <a:cubicBezTo>
                  <a:pt x="428" y="855"/>
                  <a:pt x="410" y="852"/>
                  <a:pt x="402" y="853"/>
                </a:cubicBezTo>
                <a:cubicBezTo>
                  <a:pt x="395" y="853"/>
                  <a:pt x="396" y="858"/>
                  <a:pt x="405" y="858"/>
                </a:cubicBezTo>
                <a:close/>
                <a:moveTo>
                  <a:pt x="135" y="847"/>
                </a:moveTo>
                <a:cubicBezTo>
                  <a:pt x="136" y="845"/>
                  <a:pt x="137" y="844"/>
                  <a:pt x="139" y="843"/>
                </a:cubicBezTo>
                <a:cubicBezTo>
                  <a:pt x="131" y="843"/>
                  <a:pt x="112" y="845"/>
                  <a:pt x="115" y="846"/>
                </a:cubicBezTo>
                <a:cubicBezTo>
                  <a:pt x="117" y="847"/>
                  <a:pt x="127" y="847"/>
                  <a:pt x="135" y="847"/>
                </a:cubicBezTo>
                <a:close/>
                <a:moveTo>
                  <a:pt x="424" y="824"/>
                </a:moveTo>
                <a:cubicBezTo>
                  <a:pt x="427" y="825"/>
                  <a:pt x="430" y="825"/>
                  <a:pt x="431" y="824"/>
                </a:cubicBezTo>
                <a:cubicBezTo>
                  <a:pt x="432" y="823"/>
                  <a:pt x="432" y="820"/>
                  <a:pt x="429" y="819"/>
                </a:cubicBezTo>
                <a:cubicBezTo>
                  <a:pt x="427" y="819"/>
                  <a:pt x="420" y="823"/>
                  <a:pt x="424" y="824"/>
                </a:cubicBezTo>
                <a:close/>
                <a:moveTo>
                  <a:pt x="399" y="1262"/>
                </a:moveTo>
                <a:cubicBezTo>
                  <a:pt x="406" y="1262"/>
                  <a:pt x="432" y="1255"/>
                  <a:pt x="433" y="1253"/>
                </a:cubicBezTo>
                <a:cubicBezTo>
                  <a:pt x="435" y="1251"/>
                  <a:pt x="436" y="1243"/>
                  <a:pt x="421" y="1238"/>
                </a:cubicBezTo>
                <a:cubicBezTo>
                  <a:pt x="406" y="1233"/>
                  <a:pt x="352" y="1239"/>
                  <a:pt x="351" y="1243"/>
                </a:cubicBezTo>
                <a:cubicBezTo>
                  <a:pt x="351" y="1246"/>
                  <a:pt x="310" y="1259"/>
                  <a:pt x="284" y="1263"/>
                </a:cubicBezTo>
                <a:cubicBezTo>
                  <a:pt x="259" y="1268"/>
                  <a:pt x="217" y="1295"/>
                  <a:pt x="221" y="1297"/>
                </a:cubicBezTo>
                <a:cubicBezTo>
                  <a:pt x="225" y="1299"/>
                  <a:pt x="320" y="1285"/>
                  <a:pt x="343" y="1277"/>
                </a:cubicBezTo>
                <a:cubicBezTo>
                  <a:pt x="367" y="1269"/>
                  <a:pt x="392" y="1262"/>
                  <a:pt x="399" y="1262"/>
                </a:cubicBezTo>
                <a:close/>
                <a:moveTo>
                  <a:pt x="1844" y="294"/>
                </a:moveTo>
                <a:cubicBezTo>
                  <a:pt x="1847" y="295"/>
                  <a:pt x="1849" y="297"/>
                  <a:pt x="1849" y="298"/>
                </a:cubicBezTo>
                <a:cubicBezTo>
                  <a:pt x="1848" y="299"/>
                  <a:pt x="1855" y="298"/>
                  <a:pt x="1856" y="299"/>
                </a:cubicBezTo>
                <a:cubicBezTo>
                  <a:pt x="1857" y="299"/>
                  <a:pt x="1859" y="299"/>
                  <a:pt x="1860" y="298"/>
                </a:cubicBezTo>
                <a:cubicBezTo>
                  <a:pt x="1861" y="297"/>
                  <a:pt x="1857" y="294"/>
                  <a:pt x="1852" y="292"/>
                </a:cubicBezTo>
                <a:cubicBezTo>
                  <a:pt x="1847" y="290"/>
                  <a:pt x="1843" y="289"/>
                  <a:pt x="1842" y="290"/>
                </a:cubicBezTo>
                <a:cubicBezTo>
                  <a:pt x="1841" y="291"/>
                  <a:pt x="1842" y="293"/>
                  <a:pt x="1844" y="294"/>
                </a:cubicBezTo>
                <a:close/>
                <a:moveTo>
                  <a:pt x="1864" y="273"/>
                </a:moveTo>
                <a:cubicBezTo>
                  <a:pt x="1866" y="274"/>
                  <a:pt x="1869" y="274"/>
                  <a:pt x="1870" y="273"/>
                </a:cubicBezTo>
                <a:cubicBezTo>
                  <a:pt x="1871" y="272"/>
                  <a:pt x="1869" y="271"/>
                  <a:pt x="1867" y="270"/>
                </a:cubicBezTo>
                <a:cubicBezTo>
                  <a:pt x="1864" y="268"/>
                  <a:pt x="1862" y="268"/>
                  <a:pt x="1861" y="269"/>
                </a:cubicBezTo>
                <a:cubicBezTo>
                  <a:pt x="1860" y="270"/>
                  <a:pt x="1861" y="272"/>
                  <a:pt x="1864" y="273"/>
                </a:cubicBezTo>
                <a:close/>
                <a:moveTo>
                  <a:pt x="1864" y="433"/>
                </a:moveTo>
                <a:cubicBezTo>
                  <a:pt x="1866" y="435"/>
                  <a:pt x="1881" y="430"/>
                  <a:pt x="1885" y="427"/>
                </a:cubicBezTo>
                <a:cubicBezTo>
                  <a:pt x="1888" y="424"/>
                  <a:pt x="1884" y="422"/>
                  <a:pt x="1878" y="422"/>
                </a:cubicBezTo>
                <a:cubicBezTo>
                  <a:pt x="1871" y="423"/>
                  <a:pt x="1862" y="432"/>
                  <a:pt x="1864" y="433"/>
                </a:cubicBezTo>
                <a:close/>
                <a:moveTo>
                  <a:pt x="1956" y="400"/>
                </a:moveTo>
                <a:cubicBezTo>
                  <a:pt x="1963" y="401"/>
                  <a:pt x="1971" y="401"/>
                  <a:pt x="1973" y="399"/>
                </a:cubicBezTo>
                <a:cubicBezTo>
                  <a:pt x="1974" y="396"/>
                  <a:pt x="1974" y="392"/>
                  <a:pt x="1972" y="390"/>
                </a:cubicBezTo>
                <a:cubicBezTo>
                  <a:pt x="1970" y="387"/>
                  <a:pt x="1955" y="376"/>
                  <a:pt x="1954" y="377"/>
                </a:cubicBezTo>
                <a:cubicBezTo>
                  <a:pt x="1953" y="378"/>
                  <a:pt x="1951" y="379"/>
                  <a:pt x="1950" y="378"/>
                </a:cubicBezTo>
                <a:cubicBezTo>
                  <a:pt x="1948" y="378"/>
                  <a:pt x="1944" y="381"/>
                  <a:pt x="1941" y="385"/>
                </a:cubicBezTo>
                <a:cubicBezTo>
                  <a:pt x="1937" y="389"/>
                  <a:pt x="1948" y="398"/>
                  <a:pt x="1956" y="400"/>
                </a:cubicBezTo>
                <a:close/>
                <a:moveTo>
                  <a:pt x="1833" y="448"/>
                </a:moveTo>
                <a:cubicBezTo>
                  <a:pt x="1834" y="447"/>
                  <a:pt x="1834" y="443"/>
                  <a:pt x="1834" y="438"/>
                </a:cubicBezTo>
                <a:cubicBezTo>
                  <a:pt x="1834" y="438"/>
                  <a:pt x="1834" y="438"/>
                  <a:pt x="1832" y="437"/>
                </a:cubicBezTo>
                <a:cubicBezTo>
                  <a:pt x="1831" y="436"/>
                  <a:pt x="1831" y="436"/>
                  <a:pt x="1831" y="436"/>
                </a:cubicBezTo>
                <a:cubicBezTo>
                  <a:pt x="1829" y="435"/>
                  <a:pt x="1828" y="435"/>
                  <a:pt x="1827" y="435"/>
                </a:cubicBezTo>
                <a:cubicBezTo>
                  <a:pt x="1826" y="435"/>
                  <a:pt x="1810" y="435"/>
                  <a:pt x="1810" y="436"/>
                </a:cubicBezTo>
                <a:cubicBezTo>
                  <a:pt x="1810" y="437"/>
                  <a:pt x="1809" y="438"/>
                  <a:pt x="1807" y="438"/>
                </a:cubicBezTo>
                <a:cubicBezTo>
                  <a:pt x="1805" y="438"/>
                  <a:pt x="1806" y="442"/>
                  <a:pt x="1809" y="446"/>
                </a:cubicBezTo>
                <a:cubicBezTo>
                  <a:pt x="1812" y="451"/>
                  <a:pt x="1830" y="453"/>
                  <a:pt x="1833" y="448"/>
                </a:cubicBezTo>
                <a:close/>
                <a:moveTo>
                  <a:pt x="1839" y="421"/>
                </a:moveTo>
                <a:cubicBezTo>
                  <a:pt x="1840" y="420"/>
                  <a:pt x="1839" y="416"/>
                  <a:pt x="1835" y="416"/>
                </a:cubicBezTo>
                <a:cubicBezTo>
                  <a:pt x="1831" y="416"/>
                  <a:pt x="1829" y="417"/>
                  <a:pt x="1830" y="418"/>
                </a:cubicBezTo>
                <a:cubicBezTo>
                  <a:pt x="1832" y="420"/>
                  <a:pt x="1838" y="422"/>
                  <a:pt x="1839" y="421"/>
                </a:cubicBezTo>
                <a:close/>
                <a:moveTo>
                  <a:pt x="1954" y="352"/>
                </a:moveTo>
                <a:cubicBezTo>
                  <a:pt x="1955" y="352"/>
                  <a:pt x="1956" y="353"/>
                  <a:pt x="1956" y="354"/>
                </a:cubicBezTo>
                <a:cubicBezTo>
                  <a:pt x="1956" y="354"/>
                  <a:pt x="1965" y="360"/>
                  <a:pt x="1968" y="359"/>
                </a:cubicBezTo>
                <a:cubicBezTo>
                  <a:pt x="1971" y="358"/>
                  <a:pt x="1969" y="349"/>
                  <a:pt x="1964" y="348"/>
                </a:cubicBezTo>
                <a:cubicBezTo>
                  <a:pt x="1959" y="348"/>
                  <a:pt x="1954" y="348"/>
                  <a:pt x="1953" y="349"/>
                </a:cubicBezTo>
                <a:cubicBezTo>
                  <a:pt x="1952" y="350"/>
                  <a:pt x="1953" y="351"/>
                  <a:pt x="1954" y="352"/>
                </a:cubicBezTo>
                <a:close/>
                <a:moveTo>
                  <a:pt x="1835" y="426"/>
                </a:moveTo>
                <a:cubicBezTo>
                  <a:pt x="1834" y="428"/>
                  <a:pt x="1832" y="430"/>
                  <a:pt x="1830" y="433"/>
                </a:cubicBezTo>
                <a:cubicBezTo>
                  <a:pt x="1830" y="433"/>
                  <a:pt x="1830" y="433"/>
                  <a:pt x="1831" y="433"/>
                </a:cubicBezTo>
                <a:cubicBezTo>
                  <a:pt x="1832" y="433"/>
                  <a:pt x="1838" y="427"/>
                  <a:pt x="1838" y="426"/>
                </a:cubicBezTo>
                <a:cubicBezTo>
                  <a:pt x="1838" y="424"/>
                  <a:pt x="1838" y="424"/>
                  <a:pt x="1838" y="424"/>
                </a:cubicBezTo>
                <a:cubicBezTo>
                  <a:pt x="1837" y="424"/>
                  <a:pt x="1837" y="424"/>
                  <a:pt x="1835" y="426"/>
                </a:cubicBezTo>
                <a:close/>
                <a:moveTo>
                  <a:pt x="1476" y="412"/>
                </a:moveTo>
                <a:cubicBezTo>
                  <a:pt x="1478" y="412"/>
                  <a:pt x="1479" y="410"/>
                  <a:pt x="1479" y="408"/>
                </a:cubicBezTo>
                <a:cubicBezTo>
                  <a:pt x="1479" y="406"/>
                  <a:pt x="1478" y="404"/>
                  <a:pt x="1476" y="404"/>
                </a:cubicBezTo>
                <a:cubicBezTo>
                  <a:pt x="1474" y="404"/>
                  <a:pt x="1473" y="406"/>
                  <a:pt x="1473" y="408"/>
                </a:cubicBezTo>
                <a:cubicBezTo>
                  <a:pt x="1473" y="410"/>
                  <a:pt x="1474" y="412"/>
                  <a:pt x="1476" y="412"/>
                </a:cubicBezTo>
                <a:close/>
                <a:moveTo>
                  <a:pt x="2007" y="403"/>
                </a:moveTo>
                <a:cubicBezTo>
                  <a:pt x="2006" y="405"/>
                  <a:pt x="2008" y="413"/>
                  <a:pt x="2012" y="414"/>
                </a:cubicBezTo>
                <a:cubicBezTo>
                  <a:pt x="2016" y="415"/>
                  <a:pt x="2030" y="420"/>
                  <a:pt x="2032" y="417"/>
                </a:cubicBezTo>
                <a:cubicBezTo>
                  <a:pt x="2035" y="414"/>
                  <a:pt x="2031" y="408"/>
                  <a:pt x="2024" y="405"/>
                </a:cubicBezTo>
                <a:cubicBezTo>
                  <a:pt x="2016" y="402"/>
                  <a:pt x="2009" y="401"/>
                  <a:pt x="2007" y="403"/>
                </a:cubicBezTo>
                <a:close/>
                <a:moveTo>
                  <a:pt x="1794" y="378"/>
                </a:moveTo>
                <a:cubicBezTo>
                  <a:pt x="1795" y="378"/>
                  <a:pt x="1797" y="377"/>
                  <a:pt x="1797" y="376"/>
                </a:cubicBezTo>
                <a:cubicBezTo>
                  <a:pt x="1797" y="375"/>
                  <a:pt x="1797" y="374"/>
                  <a:pt x="1798" y="374"/>
                </a:cubicBezTo>
                <a:cubicBezTo>
                  <a:pt x="1799" y="374"/>
                  <a:pt x="1801" y="367"/>
                  <a:pt x="1799" y="366"/>
                </a:cubicBezTo>
                <a:cubicBezTo>
                  <a:pt x="1797" y="365"/>
                  <a:pt x="1791" y="367"/>
                  <a:pt x="1791" y="371"/>
                </a:cubicBezTo>
                <a:cubicBezTo>
                  <a:pt x="1791" y="375"/>
                  <a:pt x="1792" y="378"/>
                  <a:pt x="1794" y="378"/>
                </a:cubicBezTo>
                <a:close/>
                <a:moveTo>
                  <a:pt x="1469" y="470"/>
                </a:moveTo>
                <a:cubicBezTo>
                  <a:pt x="1466" y="475"/>
                  <a:pt x="1466" y="474"/>
                  <a:pt x="1469" y="479"/>
                </a:cubicBezTo>
                <a:lnTo>
                  <a:pt x="1469" y="470"/>
                </a:lnTo>
                <a:close/>
                <a:moveTo>
                  <a:pt x="1492" y="412"/>
                </a:moveTo>
                <a:cubicBezTo>
                  <a:pt x="1492" y="414"/>
                  <a:pt x="1495" y="416"/>
                  <a:pt x="1499" y="416"/>
                </a:cubicBezTo>
                <a:cubicBezTo>
                  <a:pt x="1502" y="416"/>
                  <a:pt x="1505" y="415"/>
                  <a:pt x="1505" y="414"/>
                </a:cubicBezTo>
                <a:cubicBezTo>
                  <a:pt x="1505" y="413"/>
                  <a:pt x="1503" y="411"/>
                  <a:pt x="1501" y="411"/>
                </a:cubicBezTo>
                <a:cubicBezTo>
                  <a:pt x="1499" y="410"/>
                  <a:pt x="1492" y="410"/>
                  <a:pt x="1492" y="412"/>
                </a:cubicBezTo>
                <a:close/>
                <a:moveTo>
                  <a:pt x="2015" y="379"/>
                </a:moveTo>
                <a:cubicBezTo>
                  <a:pt x="2024" y="378"/>
                  <a:pt x="2037" y="372"/>
                  <a:pt x="2044" y="366"/>
                </a:cubicBezTo>
                <a:cubicBezTo>
                  <a:pt x="2052" y="360"/>
                  <a:pt x="2058" y="346"/>
                  <a:pt x="2056" y="349"/>
                </a:cubicBezTo>
                <a:cubicBezTo>
                  <a:pt x="2053" y="352"/>
                  <a:pt x="2047" y="353"/>
                  <a:pt x="2044" y="350"/>
                </a:cubicBezTo>
                <a:cubicBezTo>
                  <a:pt x="2040" y="348"/>
                  <a:pt x="2027" y="343"/>
                  <a:pt x="2021" y="345"/>
                </a:cubicBezTo>
                <a:cubicBezTo>
                  <a:pt x="2016" y="348"/>
                  <a:pt x="1995" y="360"/>
                  <a:pt x="1993" y="363"/>
                </a:cubicBezTo>
                <a:cubicBezTo>
                  <a:pt x="1990" y="366"/>
                  <a:pt x="1979" y="381"/>
                  <a:pt x="1982" y="382"/>
                </a:cubicBezTo>
                <a:cubicBezTo>
                  <a:pt x="1984" y="383"/>
                  <a:pt x="2007" y="380"/>
                  <a:pt x="2015" y="379"/>
                </a:cubicBezTo>
                <a:close/>
                <a:moveTo>
                  <a:pt x="1527" y="534"/>
                </a:moveTo>
                <a:cubicBezTo>
                  <a:pt x="1526" y="536"/>
                  <a:pt x="1529" y="531"/>
                  <a:pt x="1527" y="534"/>
                </a:cubicBezTo>
                <a:close/>
                <a:moveTo>
                  <a:pt x="2004" y="329"/>
                </a:moveTo>
                <a:cubicBezTo>
                  <a:pt x="2011" y="327"/>
                  <a:pt x="2006" y="329"/>
                  <a:pt x="2015" y="324"/>
                </a:cubicBezTo>
                <a:cubicBezTo>
                  <a:pt x="2008" y="326"/>
                  <a:pt x="2013" y="324"/>
                  <a:pt x="2004" y="329"/>
                </a:cubicBezTo>
                <a:close/>
                <a:moveTo>
                  <a:pt x="1495" y="356"/>
                </a:moveTo>
                <a:cubicBezTo>
                  <a:pt x="1502" y="356"/>
                  <a:pt x="1507" y="354"/>
                  <a:pt x="1507" y="352"/>
                </a:cubicBezTo>
                <a:cubicBezTo>
                  <a:pt x="1507" y="350"/>
                  <a:pt x="1506" y="349"/>
                  <a:pt x="1505" y="349"/>
                </a:cubicBezTo>
                <a:cubicBezTo>
                  <a:pt x="1503" y="349"/>
                  <a:pt x="1482" y="350"/>
                  <a:pt x="1482" y="352"/>
                </a:cubicBezTo>
                <a:cubicBezTo>
                  <a:pt x="1482" y="354"/>
                  <a:pt x="1488" y="356"/>
                  <a:pt x="1495" y="356"/>
                </a:cubicBezTo>
                <a:close/>
                <a:moveTo>
                  <a:pt x="1552" y="391"/>
                </a:moveTo>
                <a:cubicBezTo>
                  <a:pt x="1552" y="394"/>
                  <a:pt x="1555" y="397"/>
                  <a:pt x="1558" y="397"/>
                </a:cubicBezTo>
                <a:cubicBezTo>
                  <a:pt x="1562" y="397"/>
                  <a:pt x="1566" y="395"/>
                  <a:pt x="1569" y="394"/>
                </a:cubicBezTo>
                <a:cubicBezTo>
                  <a:pt x="1571" y="392"/>
                  <a:pt x="1552" y="388"/>
                  <a:pt x="1552" y="391"/>
                </a:cubicBezTo>
                <a:close/>
                <a:moveTo>
                  <a:pt x="547" y="1180"/>
                </a:moveTo>
                <a:cubicBezTo>
                  <a:pt x="548" y="1175"/>
                  <a:pt x="546" y="1171"/>
                  <a:pt x="541" y="1171"/>
                </a:cubicBezTo>
                <a:cubicBezTo>
                  <a:pt x="537" y="1171"/>
                  <a:pt x="520" y="1178"/>
                  <a:pt x="517" y="1180"/>
                </a:cubicBezTo>
                <a:cubicBezTo>
                  <a:pt x="514" y="1183"/>
                  <a:pt x="545" y="1185"/>
                  <a:pt x="547" y="1180"/>
                </a:cubicBezTo>
                <a:close/>
                <a:moveTo>
                  <a:pt x="1618" y="291"/>
                </a:moveTo>
                <a:cubicBezTo>
                  <a:pt x="1621" y="289"/>
                  <a:pt x="1624" y="290"/>
                  <a:pt x="1624" y="292"/>
                </a:cubicBezTo>
                <a:cubicBezTo>
                  <a:pt x="1624" y="293"/>
                  <a:pt x="1624" y="293"/>
                  <a:pt x="1625" y="294"/>
                </a:cubicBezTo>
                <a:cubicBezTo>
                  <a:pt x="1625" y="294"/>
                  <a:pt x="1625" y="294"/>
                  <a:pt x="1625" y="294"/>
                </a:cubicBezTo>
                <a:cubicBezTo>
                  <a:pt x="1625" y="293"/>
                  <a:pt x="1625" y="293"/>
                  <a:pt x="1625" y="291"/>
                </a:cubicBezTo>
                <a:cubicBezTo>
                  <a:pt x="1625" y="287"/>
                  <a:pt x="1624" y="283"/>
                  <a:pt x="1622" y="283"/>
                </a:cubicBezTo>
                <a:cubicBezTo>
                  <a:pt x="1620" y="283"/>
                  <a:pt x="1619" y="285"/>
                  <a:pt x="1619" y="287"/>
                </a:cubicBezTo>
                <a:cubicBezTo>
                  <a:pt x="1619" y="289"/>
                  <a:pt x="1618" y="291"/>
                  <a:pt x="1616" y="292"/>
                </a:cubicBezTo>
                <a:cubicBezTo>
                  <a:pt x="1616" y="292"/>
                  <a:pt x="1616" y="292"/>
                  <a:pt x="1616" y="292"/>
                </a:cubicBezTo>
                <a:cubicBezTo>
                  <a:pt x="1617" y="292"/>
                  <a:pt x="1617" y="291"/>
                  <a:pt x="1618" y="291"/>
                </a:cubicBezTo>
                <a:close/>
                <a:moveTo>
                  <a:pt x="1546" y="340"/>
                </a:moveTo>
                <a:cubicBezTo>
                  <a:pt x="1550" y="340"/>
                  <a:pt x="1553" y="341"/>
                  <a:pt x="1553" y="342"/>
                </a:cubicBezTo>
                <a:cubicBezTo>
                  <a:pt x="1553" y="343"/>
                  <a:pt x="1554" y="344"/>
                  <a:pt x="1556" y="344"/>
                </a:cubicBezTo>
                <a:cubicBezTo>
                  <a:pt x="1558" y="344"/>
                  <a:pt x="1559" y="340"/>
                  <a:pt x="1559" y="336"/>
                </a:cubicBezTo>
                <a:cubicBezTo>
                  <a:pt x="1559" y="332"/>
                  <a:pt x="1555" y="329"/>
                  <a:pt x="1550" y="329"/>
                </a:cubicBezTo>
                <a:cubicBezTo>
                  <a:pt x="1544" y="329"/>
                  <a:pt x="1540" y="331"/>
                  <a:pt x="1540" y="334"/>
                </a:cubicBezTo>
                <a:cubicBezTo>
                  <a:pt x="1540" y="337"/>
                  <a:pt x="1543" y="340"/>
                  <a:pt x="1546" y="340"/>
                </a:cubicBezTo>
                <a:close/>
                <a:moveTo>
                  <a:pt x="1559" y="587"/>
                </a:moveTo>
                <a:cubicBezTo>
                  <a:pt x="1559" y="587"/>
                  <a:pt x="1559" y="587"/>
                  <a:pt x="1559" y="587"/>
                </a:cubicBezTo>
                <a:cubicBezTo>
                  <a:pt x="1559" y="587"/>
                  <a:pt x="1559" y="587"/>
                  <a:pt x="1559" y="587"/>
                </a:cubicBezTo>
                <a:cubicBezTo>
                  <a:pt x="1564" y="589"/>
                  <a:pt x="1566" y="591"/>
                  <a:pt x="1566" y="591"/>
                </a:cubicBezTo>
                <a:cubicBezTo>
                  <a:pt x="1567" y="592"/>
                  <a:pt x="1567" y="592"/>
                  <a:pt x="1567" y="592"/>
                </a:cubicBezTo>
                <a:cubicBezTo>
                  <a:pt x="1568" y="592"/>
                  <a:pt x="1569" y="592"/>
                  <a:pt x="1569" y="591"/>
                </a:cubicBezTo>
                <a:cubicBezTo>
                  <a:pt x="1569" y="589"/>
                  <a:pt x="1564" y="587"/>
                  <a:pt x="1559" y="587"/>
                </a:cubicBezTo>
                <a:cubicBezTo>
                  <a:pt x="1559" y="587"/>
                  <a:pt x="1559" y="587"/>
                  <a:pt x="1559" y="587"/>
                </a:cubicBezTo>
                <a:close/>
                <a:moveTo>
                  <a:pt x="1613" y="516"/>
                </a:moveTo>
                <a:cubicBezTo>
                  <a:pt x="1497" y="530"/>
                  <a:pt x="1643" y="593"/>
                  <a:pt x="1613" y="516"/>
                </a:cubicBezTo>
                <a:close/>
                <a:moveTo>
                  <a:pt x="1521" y="405"/>
                </a:moveTo>
                <a:cubicBezTo>
                  <a:pt x="1523" y="405"/>
                  <a:pt x="1524" y="404"/>
                  <a:pt x="1524" y="403"/>
                </a:cubicBezTo>
                <a:cubicBezTo>
                  <a:pt x="1524" y="402"/>
                  <a:pt x="1524" y="401"/>
                  <a:pt x="1525" y="401"/>
                </a:cubicBezTo>
                <a:cubicBezTo>
                  <a:pt x="1525" y="400"/>
                  <a:pt x="1548" y="387"/>
                  <a:pt x="1548" y="385"/>
                </a:cubicBezTo>
                <a:cubicBezTo>
                  <a:pt x="1549" y="384"/>
                  <a:pt x="1545" y="383"/>
                  <a:pt x="1539" y="383"/>
                </a:cubicBezTo>
                <a:cubicBezTo>
                  <a:pt x="1533" y="384"/>
                  <a:pt x="1507" y="389"/>
                  <a:pt x="1509" y="392"/>
                </a:cubicBezTo>
                <a:cubicBezTo>
                  <a:pt x="1512" y="396"/>
                  <a:pt x="1519" y="405"/>
                  <a:pt x="1521" y="405"/>
                </a:cubicBezTo>
                <a:close/>
                <a:moveTo>
                  <a:pt x="1563" y="487"/>
                </a:moveTo>
                <a:cubicBezTo>
                  <a:pt x="1562" y="488"/>
                  <a:pt x="1563" y="488"/>
                  <a:pt x="1563" y="488"/>
                </a:cubicBezTo>
                <a:cubicBezTo>
                  <a:pt x="1563" y="489"/>
                  <a:pt x="1568" y="494"/>
                  <a:pt x="1570" y="494"/>
                </a:cubicBezTo>
                <a:cubicBezTo>
                  <a:pt x="1572" y="494"/>
                  <a:pt x="1574" y="493"/>
                  <a:pt x="1575" y="491"/>
                </a:cubicBezTo>
                <a:cubicBezTo>
                  <a:pt x="1575" y="489"/>
                  <a:pt x="1577" y="485"/>
                  <a:pt x="1576" y="484"/>
                </a:cubicBezTo>
                <a:cubicBezTo>
                  <a:pt x="1576" y="484"/>
                  <a:pt x="1573" y="479"/>
                  <a:pt x="1573" y="479"/>
                </a:cubicBezTo>
                <a:cubicBezTo>
                  <a:pt x="1572" y="479"/>
                  <a:pt x="1563" y="487"/>
                  <a:pt x="1563" y="487"/>
                </a:cubicBezTo>
                <a:close/>
                <a:moveTo>
                  <a:pt x="1768" y="382"/>
                </a:moveTo>
                <a:cubicBezTo>
                  <a:pt x="1770" y="382"/>
                  <a:pt x="1771" y="381"/>
                  <a:pt x="1771" y="380"/>
                </a:cubicBezTo>
                <a:cubicBezTo>
                  <a:pt x="1771" y="379"/>
                  <a:pt x="1772" y="378"/>
                  <a:pt x="1773" y="378"/>
                </a:cubicBezTo>
                <a:cubicBezTo>
                  <a:pt x="1773" y="377"/>
                  <a:pt x="1776" y="370"/>
                  <a:pt x="1774" y="370"/>
                </a:cubicBezTo>
                <a:cubicBezTo>
                  <a:pt x="1771" y="369"/>
                  <a:pt x="1765" y="370"/>
                  <a:pt x="1765" y="375"/>
                </a:cubicBezTo>
                <a:cubicBezTo>
                  <a:pt x="1765" y="379"/>
                  <a:pt x="1767" y="382"/>
                  <a:pt x="1768" y="382"/>
                </a:cubicBezTo>
                <a:close/>
                <a:moveTo>
                  <a:pt x="1738" y="543"/>
                </a:moveTo>
                <a:cubicBezTo>
                  <a:pt x="1738" y="544"/>
                  <a:pt x="1739" y="545"/>
                  <a:pt x="1740" y="546"/>
                </a:cubicBezTo>
                <a:cubicBezTo>
                  <a:pt x="1740" y="546"/>
                  <a:pt x="1740" y="546"/>
                  <a:pt x="1751" y="550"/>
                </a:cubicBezTo>
                <a:cubicBezTo>
                  <a:pt x="1763" y="554"/>
                  <a:pt x="1793" y="561"/>
                  <a:pt x="1796" y="559"/>
                </a:cubicBezTo>
                <a:cubicBezTo>
                  <a:pt x="1799" y="557"/>
                  <a:pt x="1799" y="557"/>
                  <a:pt x="1799" y="557"/>
                </a:cubicBezTo>
                <a:cubicBezTo>
                  <a:pt x="1802" y="554"/>
                  <a:pt x="1804" y="551"/>
                  <a:pt x="1803" y="548"/>
                </a:cubicBezTo>
                <a:cubicBezTo>
                  <a:pt x="1801" y="543"/>
                  <a:pt x="1801" y="543"/>
                  <a:pt x="1801" y="543"/>
                </a:cubicBezTo>
                <a:cubicBezTo>
                  <a:pt x="1805" y="538"/>
                  <a:pt x="1808" y="532"/>
                  <a:pt x="1808" y="530"/>
                </a:cubicBezTo>
                <a:cubicBezTo>
                  <a:pt x="1808" y="530"/>
                  <a:pt x="1808" y="530"/>
                  <a:pt x="1807" y="528"/>
                </a:cubicBezTo>
                <a:cubicBezTo>
                  <a:pt x="1807" y="526"/>
                  <a:pt x="1807" y="526"/>
                  <a:pt x="1807" y="526"/>
                </a:cubicBezTo>
                <a:cubicBezTo>
                  <a:pt x="1808" y="524"/>
                  <a:pt x="1805" y="519"/>
                  <a:pt x="1799" y="517"/>
                </a:cubicBezTo>
                <a:cubicBezTo>
                  <a:pt x="1799" y="517"/>
                  <a:pt x="1799" y="517"/>
                  <a:pt x="1799" y="517"/>
                </a:cubicBezTo>
                <a:cubicBezTo>
                  <a:pt x="1798" y="518"/>
                  <a:pt x="1798" y="518"/>
                  <a:pt x="1798" y="518"/>
                </a:cubicBezTo>
                <a:cubicBezTo>
                  <a:pt x="1798" y="519"/>
                  <a:pt x="1798" y="520"/>
                  <a:pt x="1797" y="520"/>
                </a:cubicBezTo>
                <a:cubicBezTo>
                  <a:pt x="1795" y="520"/>
                  <a:pt x="1794" y="521"/>
                  <a:pt x="1794" y="522"/>
                </a:cubicBezTo>
                <a:cubicBezTo>
                  <a:pt x="1794" y="523"/>
                  <a:pt x="1788" y="522"/>
                  <a:pt x="1781" y="520"/>
                </a:cubicBezTo>
                <a:cubicBezTo>
                  <a:pt x="1776" y="519"/>
                  <a:pt x="1771" y="515"/>
                  <a:pt x="1764" y="511"/>
                </a:cubicBezTo>
                <a:cubicBezTo>
                  <a:pt x="1758" y="507"/>
                  <a:pt x="1753" y="503"/>
                  <a:pt x="1754" y="505"/>
                </a:cubicBezTo>
                <a:cubicBezTo>
                  <a:pt x="1754" y="505"/>
                  <a:pt x="1754" y="505"/>
                  <a:pt x="1755" y="506"/>
                </a:cubicBezTo>
                <a:cubicBezTo>
                  <a:pt x="1755" y="506"/>
                  <a:pt x="1752" y="511"/>
                  <a:pt x="1752" y="514"/>
                </a:cubicBezTo>
                <a:cubicBezTo>
                  <a:pt x="1751" y="517"/>
                  <a:pt x="1751" y="519"/>
                  <a:pt x="1752" y="521"/>
                </a:cubicBezTo>
                <a:cubicBezTo>
                  <a:pt x="1752" y="522"/>
                  <a:pt x="1752" y="522"/>
                  <a:pt x="1751" y="523"/>
                </a:cubicBezTo>
                <a:cubicBezTo>
                  <a:pt x="1749" y="523"/>
                  <a:pt x="1746" y="522"/>
                  <a:pt x="1744" y="522"/>
                </a:cubicBezTo>
                <a:cubicBezTo>
                  <a:pt x="1733" y="521"/>
                  <a:pt x="1724" y="539"/>
                  <a:pt x="1738" y="543"/>
                </a:cubicBezTo>
                <a:close/>
                <a:moveTo>
                  <a:pt x="1762" y="345"/>
                </a:moveTo>
                <a:cubicBezTo>
                  <a:pt x="1764" y="345"/>
                  <a:pt x="1765" y="343"/>
                  <a:pt x="1764" y="342"/>
                </a:cubicBezTo>
                <a:cubicBezTo>
                  <a:pt x="1763" y="340"/>
                  <a:pt x="1753" y="335"/>
                  <a:pt x="1755" y="337"/>
                </a:cubicBezTo>
                <a:cubicBezTo>
                  <a:pt x="1756" y="339"/>
                  <a:pt x="1760" y="345"/>
                  <a:pt x="1762" y="345"/>
                </a:cubicBezTo>
                <a:close/>
                <a:moveTo>
                  <a:pt x="1696" y="348"/>
                </a:moveTo>
                <a:cubicBezTo>
                  <a:pt x="1696" y="348"/>
                  <a:pt x="1696" y="348"/>
                  <a:pt x="1700" y="348"/>
                </a:cubicBezTo>
                <a:cubicBezTo>
                  <a:pt x="1703" y="347"/>
                  <a:pt x="1707" y="347"/>
                  <a:pt x="1708" y="347"/>
                </a:cubicBezTo>
                <a:cubicBezTo>
                  <a:pt x="1710" y="347"/>
                  <a:pt x="1712" y="346"/>
                  <a:pt x="1712" y="345"/>
                </a:cubicBezTo>
                <a:cubicBezTo>
                  <a:pt x="1712" y="344"/>
                  <a:pt x="1712" y="344"/>
                  <a:pt x="1712" y="344"/>
                </a:cubicBezTo>
                <a:cubicBezTo>
                  <a:pt x="1697" y="337"/>
                  <a:pt x="1686" y="332"/>
                  <a:pt x="1680" y="336"/>
                </a:cubicBezTo>
                <a:cubicBezTo>
                  <a:pt x="1675" y="340"/>
                  <a:pt x="1685" y="344"/>
                  <a:pt x="1696" y="348"/>
                </a:cubicBezTo>
                <a:close/>
                <a:moveTo>
                  <a:pt x="1628" y="365"/>
                </a:moveTo>
                <a:cubicBezTo>
                  <a:pt x="1630" y="364"/>
                  <a:pt x="1641" y="373"/>
                  <a:pt x="1640" y="373"/>
                </a:cubicBezTo>
                <a:cubicBezTo>
                  <a:pt x="1638" y="372"/>
                  <a:pt x="1631" y="381"/>
                  <a:pt x="1633" y="382"/>
                </a:cubicBezTo>
                <a:cubicBezTo>
                  <a:pt x="1635" y="383"/>
                  <a:pt x="1643" y="388"/>
                  <a:pt x="1645" y="388"/>
                </a:cubicBezTo>
                <a:cubicBezTo>
                  <a:pt x="1647" y="388"/>
                  <a:pt x="1651" y="387"/>
                  <a:pt x="1655" y="384"/>
                </a:cubicBezTo>
                <a:cubicBezTo>
                  <a:pt x="1659" y="382"/>
                  <a:pt x="1662" y="361"/>
                  <a:pt x="1655" y="355"/>
                </a:cubicBezTo>
                <a:cubicBezTo>
                  <a:pt x="1648" y="350"/>
                  <a:pt x="1637" y="325"/>
                  <a:pt x="1632" y="325"/>
                </a:cubicBezTo>
                <a:cubicBezTo>
                  <a:pt x="1627" y="325"/>
                  <a:pt x="1631" y="361"/>
                  <a:pt x="1628" y="363"/>
                </a:cubicBezTo>
                <a:cubicBezTo>
                  <a:pt x="1625" y="365"/>
                  <a:pt x="1625" y="365"/>
                  <a:pt x="1628" y="365"/>
                </a:cubicBezTo>
                <a:close/>
                <a:moveTo>
                  <a:pt x="1543" y="453"/>
                </a:moveTo>
                <a:cubicBezTo>
                  <a:pt x="1543" y="450"/>
                  <a:pt x="1539" y="448"/>
                  <a:pt x="1533" y="448"/>
                </a:cubicBezTo>
                <a:cubicBezTo>
                  <a:pt x="1528" y="448"/>
                  <a:pt x="1524" y="451"/>
                  <a:pt x="1524" y="455"/>
                </a:cubicBezTo>
                <a:cubicBezTo>
                  <a:pt x="1524" y="459"/>
                  <a:pt x="1525" y="463"/>
                  <a:pt x="1527" y="463"/>
                </a:cubicBezTo>
                <a:cubicBezTo>
                  <a:pt x="1529" y="463"/>
                  <a:pt x="1531" y="462"/>
                  <a:pt x="1531" y="462"/>
                </a:cubicBezTo>
                <a:cubicBezTo>
                  <a:pt x="1532" y="462"/>
                  <a:pt x="1543" y="456"/>
                  <a:pt x="1543" y="453"/>
                </a:cubicBezTo>
                <a:close/>
                <a:moveTo>
                  <a:pt x="1657" y="290"/>
                </a:moveTo>
                <a:cubicBezTo>
                  <a:pt x="1658" y="289"/>
                  <a:pt x="1658" y="289"/>
                  <a:pt x="1659" y="288"/>
                </a:cubicBezTo>
                <a:cubicBezTo>
                  <a:pt x="1659" y="288"/>
                  <a:pt x="1660" y="288"/>
                  <a:pt x="1660" y="288"/>
                </a:cubicBezTo>
                <a:cubicBezTo>
                  <a:pt x="1660" y="288"/>
                  <a:pt x="1660" y="288"/>
                  <a:pt x="1660" y="288"/>
                </a:cubicBezTo>
                <a:cubicBezTo>
                  <a:pt x="1660" y="288"/>
                  <a:pt x="1660" y="288"/>
                  <a:pt x="1660" y="287"/>
                </a:cubicBezTo>
                <a:cubicBezTo>
                  <a:pt x="1660" y="285"/>
                  <a:pt x="1659" y="284"/>
                  <a:pt x="1657" y="284"/>
                </a:cubicBezTo>
                <a:cubicBezTo>
                  <a:pt x="1655" y="284"/>
                  <a:pt x="1654" y="285"/>
                  <a:pt x="1654" y="287"/>
                </a:cubicBezTo>
                <a:cubicBezTo>
                  <a:pt x="1654" y="289"/>
                  <a:pt x="1656" y="290"/>
                  <a:pt x="1657" y="290"/>
                </a:cubicBezTo>
                <a:close/>
                <a:moveTo>
                  <a:pt x="1654" y="516"/>
                </a:moveTo>
                <a:cubicBezTo>
                  <a:pt x="1644" y="520"/>
                  <a:pt x="1626" y="531"/>
                  <a:pt x="1637" y="534"/>
                </a:cubicBezTo>
                <a:cubicBezTo>
                  <a:pt x="1645" y="536"/>
                  <a:pt x="1645" y="536"/>
                  <a:pt x="1645" y="536"/>
                </a:cubicBezTo>
                <a:cubicBezTo>
                  <a:pt x="1646" y="551"/>
                  <a:pt x="1648" y="563"/>
                  <a:pt x="1650" y="564"/>
                </a:cubicBezTo>
                <a:cubicBezTo>
                  <a:pt x="1651" y="565"/>
                  <a:pt x="1655" y="565"/>
                  <a:pt x="1656" y="562"/>
                </a:cubicBezTo>
                <a:cubicBezTo>
                  <a:pt x="1656" y="560"/>
                  <a:pt x="1657" y="558"/>
                  <a:pt x="1654" y="556"/>
                </a:cubicBezTo>
                <a:cubicBezTo>
                  <a:pt x="1654" y="556"/>
                  <a:pt x="1654" y="556"/>
                  <a:pt x="1653" y="554"/>
                </a:cubicBezTo>
                <a:cubicBezTo>
                  <a:pt x="1651" y="548"/>
                  <a:pt x="1650" y="542"/>
                  <a:pt x="1651" y="540"/>
                </a:cubicBezTo>
                <a:cubicBezTo>
                  <a:pt x="1652" y="539"/>
                  <a:pt x="1653" y="539"/>
                  <a:pt x="1655" y="538"/>
                </a:cubicBezTo>
                <a:cubicBezTo>
                  <a:pt x="1656" y="537"/>
                  <a:pt x="1658" y="537"/>
                  <a:pt x="1658" y="536"/>
                </a:cubicBezTo>
                <a:cubicBezTo>
                  <a:pt x="1658" y="536"/>
                  <a:pt x="1658" y="536"/>
                  <a:pt x="1658" y="536"/>
                </a:cubicBezTo>
                <a:cubicBezTo>
                  <a:pt x="1658" y="533"/>
                  <a:pt x="1655" y="530"/>
                  <a:pt x="1650" y="530"/>
                </a:cubicBezTo>
                <a:cubicBezTo>
                  <a:pt x="1644" y="530"/>
                  <a:pt x="1664" y="526"/>
                  <a:pt x="1676" y="527"/>
                </a:cubicBezTo>
                <a:cubicBezTo>
                  <a:pt x="1680" y="528"/>
                  <a:pt x="1683" y="525"/>
                  <a:pt x="1688" y="522"/>
                </a:cubicBezTo>
                <a:cubicBezTo>
                  <a:pt x="1693" y="518"/>
                  <a:pt x="1712" y="495"/>
                  <a:pt x="1715" y="490"/>
                </a:cubicBezTo>
                <a:cubicBezTo>
                  <a:pt x="1715" y="490"/>
                  <a:pt x="1715" y="490"/>
                  <a:pt x="1723" y="489"/>
                </a:cubicBezTo>
                <a:cubicBezTo>
                  <a:pt x="1723" y="489"/>
                  <a:pt x="1723" y="489"/>
                  <a:pt x="1723" y="489"/>
                </a:cubicBezTo>
                <a:cubicBezTo>
                  <a:pt x="1724" y="489"/>
                  <a:pt x="1724" y="488"/>
                  <a:pt x="1725" y="488"/>
                </a:cubicBezTo>
                <a:cubicBezTo>
                  <a:pt x="1725" y="488"/>
                  <a:pt x="1725" y="488"/>
                  <a:pt x="1726" y="487"/>
                </a:cubicBezTo>
                <a:cubicBezTo>
                  <a:pt x="1730" y="483"/>
                  <a:pt x="1730" y="483"/>
                  <a:pt x="1730" y="483"/>
                </a:cubicBezTo>
                <a:cubicBezTo>
                  <a:pt x="1727" y="475"/>
                  <a:pt x="1725" y="468"/>
                  <a:pt x="1724" y="468"/>
                </a:cubicBezTo>
                <a:cubicBezTo>
                  <a:pt x="1699" y="463"/>
                  <a:pt x="1694" y="465"/>
                  <a:pt x="1688" y="467"/>
                </a:cubicBezTo>
                <a:cubicBezTo>
                  <a:pt x="1682" y="469"/>
                  <a:pt x="1672" y="473"/>
                  <a:pt x="1674" y="473"/>
                </a:cubicBezTo>
                <a:cubicBezTo>
                  <a:pt x="1674" y="473"/>
                  <a:pt x="1674" y="473"/>
                  <a:pt x="1675" y="473"/>
                </a:cubicBezTo>
                <a:cubicBezTo>
                  <a:pt x="1677" y="474"/>
                  <a:pt x="1677" y="474"/>
                  <a:pt x="1677" y="474"/>
                </a:cubicBezTo>
                <a:cubicBezTo>
                  <a:pt x="1676" y="478"/>
                  <a:pt x="1675" y="482"/>
                  <a:pt x="1675" y="482"/>
                </a:cubicBezTo>
                <a:cubicBezTo>
                  <a:pt x="1675" y="482"/>
                  <a:pt x="1675" y="482"/>
                  <a:pt x="1675" y="482"/>
                </a:cubicBezTo>
                <a:cubicBezTo>
                  <a:pt x="1680" y="483"/>
                  <a:pt x="1670" y="500"/>
                  <a:pt x="1667" y="504"/>
                </a:cubicBezTo>
                <a:cubicBezTo>
                  <a:pt x="1665" y="507"/>
                  <a:pt x="1665" y="507"/>
                  <a:pt x="1665" y="507"/>
                </a:cubicBezTo>
                <a:cubicBezTo>
                  <a:pt x="1662" y="507"/>
                  <a:pt x="1659" y="511"/>
                  <a:pt x="1657" y="515"/>
                </a:cubicBezTo>
                <a:cubicBezTo>
                  <a:pt x="1657" y="515"/>
                  <a:pt x="1657" y="515"/>
                  <a:pt x="1654" y="516"/>
                </a:cubicBezTo>
                <a:close/>
                <a:moveTo>
                  <a:pt x="2113" y="356"/>
                </a:moveTo>
                <a:cubicBezTo>
                  <a:pt x="2112" y="355"/>
                  <a:pt x="2110" y="355"/>
                  <a:pt x="2109" y="355"/>
                </a:cubicBezTo>
                <a:cubicBezTo>
                  <a:pt x="2108" y="356"/>
                  <a:pt x="2111" y="356"/>
                  <a:pt x="2112" y="356"/>
                </a:cubicBezTo>
                <a:cubicBezTo>
                  <a:pt x="2113" y="356"/>
                  <a:pt x="2113" y="356"/>
                  <a:pt x="2113" y="356"/>
                </a:cubicBezTo>
                <a:close/>
                <a:moveTo>
                  <a:pt x="2941" y="959"/>
                </a:moveTo>
                <a:cubicBezTo>
                  <a:pt x="2940" y="955"/>
                  <a:pt x="2941" y="958"/>
                  <a:pt x="2938" y="953"/>
                </a:cubicBezTo>
                <a:cubicBezTo>
                  <a:pt x="2939" y="956"/>
                  <a:pt x="2938" y="954"/>
                  <a:pt x="2941" y="959"/>
                </a:cubicBezTo>
                <a:close/>
                <a:moveTo>
                  <a:pt x="1431" y="587"/>
                </a:moveTo>
                <a:cubicBezTo>
                  <a:pt x="1431" y="592"/>
                  <a:pt x="1448" y="596"/>
                  <a:pt x="1455" y="594"/>
                </a:cubicBezTo>
                <a:cubicBezTo>
                  <a:pt x="1457" y="594"/>
                  <a:pt x="1458" y="593"/>
                  <a:pt x="1460" y="593"/>
                </a:cubicBezTo>
                <a:cubicBezTo>
                  <a:pt x="1463" y="598"/>
                  <a:pt x="1474" y="605"/>
                  <a:pt x="1476" y="605"/>
                </a:cubicBezTo>
                <a:cubicBezTo>
                  <a:pt x="1479" y="606"/>
                  <a:pt x="1481" y="605"/>
                  <a:pt x="1481" y="603"/>
                </a:cubicBezTo>
                <a:cubicBezTo>
                  <a:pt x="1481" y="601"/>
                  <a:pt x="1479" y="597"/>
                  <a:pt x="1477" y="594"/>
                </a:cubicBezTo>
                <a:cubicBezTo>
                  <a:pt x="1475" y="592"/>
                  <a:pt x="1471" y="587"/>
                  <a:pt x="1467" y="584"/>
                </a:cubicBezTo>
                <a:cubicBezTo>
                  <a:pt x="1466" y="582"/>
                  <a:pt x="1464" y="580"/>
                  <a:pt x="1462" y="579"/>
                </a:cubicBezTo>
                <a:cubicBezTo>
                  <a:pt x="1458" y="578"/>
                  <a:pt x="1436" y="575"/>
                  <a:pt x="1436" y="576"/>
                </a:cubicBezTo>
                <a:cubicBezTo>
                  <a:pt x="1436" y="577"/>
                  <a:pt x="1435" y="578"/>
                  <a:pt x="1434" y="578"/>
                </a:cubicBezTo>
                <a:cubicBezTo>
                  <a:pt x="1432" y="578"/>
                  <a:pt x="1431" y="582"/>
                  <a:pt x="1431" y="587"/>
                </a:cubicBezTo>
                <a:close/>
                <a:moveTo>
                  <a:pt x="1447" y="615"/>
                </a:moveTo>
                <a:cubicBezTo>
                  <a:pt x="1450" y="612"/>
                  <a:pt x="1449" y="614"/>
                  <a:pt x="1451" y="609"/>
                </a:cubicBezTo>
                <a:cubicBezTo>
                  <a:pt x="1448" y="612"/>
                  <a:pt x="1450" y="610"/>
                  <a:pt x="1447" y="615"/>
                </a:cubicBezTo>
                <a:close/>
                <a:moveTo>
                  <a:pt x="1414" y="552"/>
                </a:moveTo>
                <a:cubicBezTo>
                  <a:pt x="1414" y="553"/>
                  <a:pt x="1416" y="554"/>
                  <a:pt x="1417" y="554"/>
                </a:cubicBezTo>
                <a:cubicBezTo>
                  <a:pt x="1419" y="554"/>
                  <a:pt x="1420" y="554"/>
                  <a:pt x="1421" y="555"/>
                </a:cubicBezTo>
                <a:cubicBezTo>
                  <a:pt x="1421" y="555"/>
                  <a:pt x="1432" y="557"/>
                  <a:pt x="1434" y="555"/>
                </a:cubicBezTo>
                <a:cubicBezTo>
                  <a:pt x="1436" y="553"/>
                  <a:pt x="1428" y="546"/>
                  <a:pt x="1423" y="547"/>
                </a:cubicBezTo>
                <a:cubicBezTo>
                  <a:pt x="1418" y="548"/>
                  <a:pt x="1414" y="551"/>
                  <a:pt x="1414" y="552"/>
                </a:cubicBezTo>
                <a:close/>
                <a:moveTo>
                  <a:pt x="2933" y="893"/>
                </a:moveTo>
                <a:cubicBezTo>
                  <a:pt x="2935" y="896"/>
                  <a:pt x="2945" y="893"/>
                  <a:pt x="2944" y="889"/>
                </a:cubicBezTo>
                <a:cubicBezTo>
                  <a:pt x="2943" y="885"/>
                  <a:pt x="2939" y="875"/>
                  <a:pt x="2939" y="876"/>
                </a:cubicBezTo>
                <a:cubicBezTo>
                  <a:pt x="2939" y="876"/>
                  <a:pt x="2935" y="882"/>
                  <a:pt x="2937" y="883"/>
                </a:cubicBezTo>
                <a:cubicBezTo>
                  <a:pt x="2938" y="884"/>
                  <a:pt x="2939" y="886"/>
                  <a:pt x="2938" y="887"/>
                </a:cubicBezTo>
                <a:cubicBezTo>
                  <a:pt x="2936" y="888"/>
                  <a:pt x="2931" y="891"/>
                  <a:pt x="2933" y="893"/>
                </a:cubicBezTo>
                <a:close/>
                <a:moveTo>
                  <a:pt x="1415" y="456"/>
                </a:moveTo>
                <a:cubicBezTo>
                  <a:pt x="1416" y="454"/>
                  <a:pt x="1416" y="453"/>
                  <a:pt x="1415" y="453"/>
                </a:cubicBezTo>
                <a:cubicBezTo>
                  <a:pt x="1414" y="452"/>
                  <a:pt x="1412" y="453"/>
                  <a:pt x="1411" y="454"/>
                </a:cubicBezTo>
                <a:cubicBezTo>
                  <a:pt x="1410" y="455"/>
                  <a:pt x="1410" y="457"/>
                  <a:pt x="1411" y="457"/>
                </a:cubicBezTo>
                <a:cubicBezTo>
                  <a:pt x="1412" y="457"/>
                  <a:pt x="1414" y="457"/>
                  <a:pt x="1415" y="456"/>
                </a:cubicBezTo>
                <a:close/>
                <a:moveTo>
                  <a:pt x="2871" y="933"/>
                </a:moveTo>
                <a:cubicBezTo>
                  <a:pt x="2874" y="936"/>
                  <a:pt x="2885" y="936"/>
                  <a:pt x="2892" y="935"/>
                </a:cubicBezTo>
                <a:cubicBezTo>
                  <a:pt x="2890" y="939"/>
                  <a:pt x="2889" y="945"/>
                  <a:pt x="2889" y="947"/>
                </a:cubicBezTo>
                <a:cubicBezTo>
                  <a:pt x="2888" y="951"/>
                  <a:pt x="2891" y="958"/>
                  <a:pt x="2895" y="963"/>
                </a:cubicBezTo>
                <a:cubicBezTo>
                  <a:pt x="2899" y="968"/>
                  <a:pt x="2910" y="974"/>
                  <a:pt x="2908" y="972"/>
                </a:cubicBezTo>
                <a:cubicBezTo>
                  <a:pt x="2906" y="970"/>
                  <a:pt x="2906" y="967"/>
                  <a:pt x="2909" y="966"/>
                </a:cubicBezTo>
                <a:cubicBezTo>
                  <a:pt x="2912" y="965"/>
                  <a:pt x="2920" y="960"/>
                  <a:pt x="2919" y="957"/>
                </a:cubicBezTo>
                <a:cubicBezTo>
                  <a:pt x="2918" y="955"/>
                  <a:pt x="2914" y="946"/>
                  <a:pt x="2911" y="942"/>
                </a:cubicBezTo>
                <a:cubicBezTo>
                  <a:pt x="2918" y="944"/>
                  <a:pt x="2927" y="944"/>
                  <a:pt x="2937" y="943"/>
                </a:cubicBezTo>
                <a:cubicBezTo>
                  <a:pt x="2941" y="939"/>
                  <a:pt x="2938" y="933"/>
                  <a:pt x="2929" y="930"/>
                </a:cubicBezTo>
                <a:cubicBezTo>
                  <a:pt x="2931" y="928"/>
                  <a:pt x="2931" y="926"/>
                  <a:pt x="2930" y="926"/>
                </a:cubicBezTo>
                <a:cubicBezTo>
                  <a:pt x="2930" y="925"/>
                  <a:pt x="2928" y="925"/>
                  <a:pt x="2928" y="925"/>
                </a:cubicBezTo>
                <a:cubicBezTo>
                  <a:pt x="2927" y="926"/>
                  <a:pt x="2926" y="926"/>
                  <a:pt x="2925" y="926"/>
                </a:cubicBezTo>
                <a:cubicBezTo>
                  <a:pt x="2925" y="926"/>
                  <a:pt x="2923" y="927"/>
                  <a:pt x="2921" y="927"/>
                </a:cubicBezTo>
                <a:cubicBezTo>
                  <a:pt x="2918" y="927"/>
                  <a:pt x="2915" y="927"/>
                  <a:pt x="2912" y="926"/>
                </a:cubicBezTo>
                <a:cubicBezTo>
                  <a:pt x="2917" y="925"/>
                  <a:pt x="2921" y="924"/>
                  <a:pt x="2925" y="923"/>
                </a:cubicBezTo>
                <a:cubicBezTo>
                  <a:pt x="2935" y="922"/>
                  <a:pt x="2957" y="904"/>
                  <a:pt x="2957" y="903"/>
                </a:cubicBezTo>
                <a:cubicBezTo>
                  <a:pt x="2956" y="901"/>
                  <a:pt x="2920" y="905"/>
                  <a:pt x="2909" y="909"/>
                </a:cubicBezTo>
                <a:cubicBezTo>
                  <a:pt x="2906" y="910"/>
                  <a:pt x="2903" y="912"/>
                  <a:pt x="2900" y="913"/>
                </a:cubicBezTo>
                <a:cubicBezTo>
                  <a:pt x="2900" y="912"/>
                  <a:pt x="2900" y="912"/>
                  <a:pt x="2900" y="912"/>
                </a:cubicBezTo>
                <a:cubicBezTo>
                  <a:pt x="2897" y="910"/>
                  <a:pt x="2885" y="912"/>
                  <a:pt x="2882" y="916"/>
                </a:cubicBezTo>
                <a:cubicBezTo>
                  <a:pt x="2882" y="916"/>
                  <a:pt x="2881" y="917"/>
                  <a:pt x="2881" y="917"/>
                </a:cubicBezTo>
                <a:cubicBezTo>
                  <a:pt x="2877" y="918"/>
                  <a:pt x="2873" y="920"/>
                  <a:pt x="2872" y="921"/>
                </a:cubicBezTo>
                <a:cubicBezTo>
                  <a:pt x="2871" y="922"/>
                  <a:pt x="2868" y="928"/>
                  <a:pt x="2871" y="933"/>
                </a:cubicBezTo>
                <a:close/>
                <a:moveTo>
                  <a:pt x="2902" y="804"/>
                </a:moveTo>
                <a:cubicBezTo>
                  <a:pt x="2905" y="802"/>
                  <a:pt x="2907" y="800"/>
                  <a:pt x="2906" y="799"/>
                </a:cubicBezTo>
                <a:cubicBezTo>
                  <a:pt x="2904" y="797"/>
                  <a:pt x="2892" y="798"/>
                  <a:pt x="2890" y="799"/>
                </a:cubicBezTo>
                <a:cubicBezTo>
                  <a:pt x="2888" y="801"/>
                  <a:pt x="2898" y="805"/>
                  <a:pt x="2902" y="804"/>
                </a:cubicBezTo>
                <a:close/>
                <a:moveTo>
                  <a:pt x="2943" y="788"/>
                </a:moveTo>
                <a:cubicBezTo>
                  <a:pt x="2958" y="777"/>
                  <a:pt x="2899" y="768"/>
                  <a:pt x="2903" y="782"/>
                </a:cubicBezTo>
                <a:cubicBezTo>
                  <a:pt x="2916" y="785"/>
                  <a:pt x="2922" y="791"/>
                  <a:pt x="2943" y="788"/>
                </a:cubicBezTo>
                <a:close/>
                <a:moveTo>
                  <a:pt x="1337" y="502"/>
                </a:moveTo>
                <a:cubicBezTo>
                  <a:pt x="1337" y="500"/>
                  <a:pt x="1337" y="497"/>
                  <a:pt x="1336" y="497"/>
                </a:cubicBezTo>
                <a:cubicBezTo>
                  <a:pt x="1335" y="496"/>
                  <a:pt x="1333" y="497"/>
                  <a:pt x="1333" y="497"/>
                </a:cubicBezTo>
                <a:cubicBezTo>
                  <a:pt x="1332" y="498"/>
                  <a:pt x="1331" y="498"/>
                  <a:pt x="1331" y="498"/>
                </a:cubicBezTo>
                <a:cubicBezTo>
                  <a:pt x="1330" y="498"/>
                  <a:pt x="1325" y="502"/>
                  <a:pt x="1326" y="504"/>
                </a:cubicBezTo>
                <a:cubicBezTo>
                  <a:pt x="1327" y="505"/>
                  <a:pt x="1336" y="504"/>
                  <a:pt x="1337" y="502"/>
                </a:cubicBezTo>
                <a:close/>
                <a:moveTo>
                  <a:pt x="1331" y="465"/>
                </a:moveTo>
                <a:cubicBezTo>
                  <a:pt x="1331" y="465"/>
                  <a:pt x="1331" y="465"/>
                  <a:pt x="1334" y="465"/>
                </a:cubicBezTo>
                <a:cubicBezTo>
                  <a:pt x="1337" y="464"/>
                  <a:pt x="1341" y="464"/>
                  <a:pt x="1343" y="464"/>
                </a:cubicBezTo>
                <a:cubicBezTo>
                  <a:pt x="1345" y="464"/>
                  <a:pt x="1346" y="463"/>
                  <a:pt x="1346" y="462"/>
                </a:cubicBezTo>
                <a:cubicBezTo>
                  <a:pt x="1346" y="461"/>
                  <a:pt x="1346" y="461"/>
                  <a:pt x="1346" y="461"/>
                </a:cubicBezTo>
                <a:cubicBezTo>
                  <a:pt x="1332" y="454"/>
                  <a:pt x="1320" y="449"/>
                  <a:pt x="1315" y="453"/>
                </a:cubicBezTo>
                <a:cubicBezTo>
                  <a:pt x="1310" y="457"/>
                  <a:pt x="1319" y="461"/>
                  <a:pt x="1331" y="465"/>
                </a:cubicBezTo>
                <a:close/>
                <a:moveTo>
                  <a:pt x="1303" y="510"/>
                </a:moveTo>
                <a:cubicBezTo>
                  <a:pt x="1302" y="511"/>
                  <a:pt x="1305" y="522"/>
                  <a:pt x="1306" y="526"/>
                </a:cubicBezTo>
                <a:cubicBezTo>
                  <a:pt x="1307" y="530"/>
                  <a:pt x="1313" y="537"/>
                  <a:pt x="1319" y="540"/>
                </a:cubicBezTo>
                <a:cubicBezTo>
                  <a:pt x="1325" y="544"/>
                  <a:pt x="1339" y="547"/>
                  <a:pt x="1336" y="546"/>
                </a:cubicBezTo>
                <a:cubicBezTo>
                  <a:pt x="1333" y="544"/>
                  <a:pt x="1332" y="542"/>
                  <a:pt x="1334" y="540"/>
                </a:cubicBezTo>
                <a:cubicBezTo>
                  <a:pt x="1337" y="538"/>
                  <a:pt x="1342" y="532"/>
                  <a:pt x="1339" y="529"/>
                </a:cubicBezTo>
                <a:cubicBezTo>
                  <a:pt x="1337" y="527"/>
                  <a:pt x="1325" y="517"/>
                  <a:pt x="1322" y="516"/>
                </a:cubicBezTo>
                <a:cubicBezTo>
                  <a:pt x="1319" y="514"/>
                  <a:pt x="1304" y="509"/>
                  <a:pt x="1303" y="510"/>
                </a:cubicBezTo>
                <a:close/>
                <a:moveTo>
                  <a:pt x="1319" y="574"/>
                </a:moveTo>
                <a:cubicBezTo>
                  <a:pt x="1317" y="577"/>
                  <a:pt x="1320" y="586"/>
                  <a:pt x="1327" y="586"/>
                </a:cubicBezTo>
                <a:cubicBezTo>
                  <a:pt x="1334" y="586"/>
                  <a:pt x="1342" y="585"/>
                  <a:pt x="1344" y="585"/>
                </a:cubicBezTo>
                <a:cubicBezTo>
                  <a:pt x="1347" y="584"/>
                  <a:pt x="1357" y="581"/>
                  <a:pt x="1355" y="579"/>
                </a:cubicBezTo>
                <a:cubicBezTo>
                  <a:pt x="1354" y="577"/>
                  <a:pt x="1351" y="565"/>
                  <a:pt x="1347" y="565"/>
                </a:cubicBezTo>
                <a:cubicBezTo>
                  <a:pt x="1343" y="565"/>
                  <a:pt x="1338" y="565"/>
                  <a:pt x="1335" y="566"/>
                </a:cubicBezTo>
                <a:cubicBezTo>
                  <a:pt x="1333" y="567"/>
                  <a:pt x="1320" y="571"/>
                  <a:pt x="1319" y="574"/>
                </a:cubicBezTo>
                <a:close/>
                <a:moveTo>
                  <a:pt x="1377" y="506"/>
                </a:moveTo>
                <a:cubicBezTo>
                  <a:pt x="1379" y="506"/>
                  <a:pt x="1380" y="505"/>
                  <a:pt x="1380" y="505"/>
                </a:cubicBezTo>
                <a:cubicBezTo>
                  <a:pt x="1380" y="504"/>
                  <a:pt x="1379" y="503"/>
                  <a:pt x="1377" y="503"/>
                </a:cubicBezTo>
                <a:cubicBezTo>
                  <a:pt x="1375" y="503"/>
                  <a:pt x="1373" y="504"/>
                  <a:pt x="1373" y="505"/>
                </a:cubicBezTo>
                <a:cubicBezTo>
                  <a:pt x="1373" y="505"/>
                  <a:pt x="1375" y="506"/>
                  <a:pt x="1377" y="506"/>
                </a:cubicBezTo>
                <a:close/>
                <a:moveTo>
                  <a:pt x="1361" y="526"/>
                </a:moveTo>
                <a:cubicBezTo>
                  <a:pt x="1359" y="523"/>
                  <a:pt x="1361" y="525"/>
                  <a:pt x="1356" y="521"/>
                </a:cubicBezTo>
                <a:cubicBezTo>
                  <a:pt x="1358" y="524"/>
                  <a:pt x="1356" y="522"/>
                  <a:pt x="1361" y="526"/>
                </a:cubicBezTo>
                <a:close/>
                <a:moveTo>
                  <a:pt x="1386" y="452"/>
                </a:moveTo>
                <a:cubicBezTo>
                  <a:pt x="1387" y="453"/>
                  <a:pt x="1390" y="451"/>
                  <a:pt x="1392" y="449"/>
                </a:cubicBezTo>
                <a:cubicBezTo>
                  <a:pt x="1394" y="446"/>
                  <a:pt x="1395" y="444"/>
                  <a:pt x="1394" y="444"/>
                </a:cubicBezTo>
                <a:cubicBezTo>
                  <a:pt x="1393" y="443"/>
                  <a:pt x="1392" y="444"/>
                  <a:pt x="1390" y="445"/>
                </a:cubicBezTo>
                <a:cubicBezTo>
                  <a:pt x="1389" y="446"/>
                  <a:pt x="1388" y="447"/>
                  <a:pt x="1387" y="447"/>
                </a:cubicBezTo>
                <a:cubicBezTo>
                  <a:pt x="1386" y="447"/>
                  <a:pt x="1386" y="450"/>
                  <a:pt x="1386" y="450"/>
                </a:cubicBezTo>
                <a:cubicBezTo>
                  <a:pt x="1385" y="451"/>
                  <a:pt x="1385" y="452"/>
                  <a:pt x="1386" y="452"/>
                </a:cubicBezTo>
                <a:close/>
                <a:moveTo>
                  <a:pt x="1463" y="569"/>
                </a:moveTo>
                <a:cubicBezTo>
                  <a:pt x="1464" y="569"/>
                  <a:pt x="1467" y="568"/>
                  <a:pt x="1471" y="566"/>
                </a:cubicBezTo>
                <a:cubicBezTo>
                  <a:pt x="1471" y="566"/>
                  <a:pt x="1471" y="566"/>
                  <a:pt x="1471" y="566"/>
                </a:cubicBezTo>
                <a:cubicBezTo>
                  <a:pt x="1471" y="566"/>
                  <a:pt x="1471" y="566"/>
                  <a:pt x="1471" y="566"/>
                </a:cubicBezTo>
                <a:cubicBezTo>
                  <a:pt x="1471" y="565"/>
                  <a:pt x="1472" y="565"/>
                  <a:pt x="1472" y="565"/>
                </a:cubicBezTo>
                <a:cubicBezTo>
                  <a:pt x="1472" y="565"/>
                  <a:pt x="1472" y="565"/>
                  <a:pt x="1471" y="566"/>
                </a:cubicBezTo>
                <a:cubicBezTo>
                  <a:pt x="1470" y="567"/>
                  <a:pt x="1469" y="567"/>
                  <a:pt x="1469" y="568"/>
                </a:cubicBezTo>
                <a:cubicBezTo>
                  <a:pt x="1469" y="571"/>
                  <a:pt x="1473" y="573"/>
                  <a:pt x="1477" y="573"/>
                </a:cubicBezTo>
                <a:cubicBezTo>
                  <a:pt x="1481" y="573"/>
                  <a:pt x="1484" y="570"/>
                  <a:pt x="1484" y="567"/>
                </a:cubicBezTo>
                <a:cubicBezTo>
                  <a:pt x="1484" y="563"/>
                  <a:pt x="1483" y="561"/>
                  <a:pt x="1482" y="561"/>
                </a:cubicBezTo>
                <a:cubicBezTo>
                  <a:pt x="1481" y="561"/>
                  <a:pt x="1480" y="561"/>
                  <a:pt x="1479" y="561"/>
                </a:cubicBezTo>
                <a:cubicBezTo>
                  <a:pt x="1479" y="562"/>
                  <a:pt x="1477" y="562"/>
                  <a:pt x="1476" y="563"/>
                </a:cubicBezTo>
                <a:cubicBezTo>
                  <a:pt x="1481" y="560"/>
                  <a:pt x="1487" y="556"/>
                  <a:pt x="1490" y="554"/>
                </a:cubicBezTo>
                <a:cubicBezTo>
                  <a:pt x="1495" y="551"/>
                  <a:pt x="1501" y="542"/>
                  <a:pt x="1504" y="535"/>
                </a:cubicBezTo>
                <a:cubicBezTo>
                  <a:pt x="1507" y="533"/>
                  <a:pt x="1510" y="530"/>
                  <a:pt x="1509" y="526"/>
                </a:cubicBezTo>
                <a:cubicBezTo>
                  <a:pt x="1508" y="525"/>
                  <a:pt x="1506" y="525"/>
                  <a:pt x="1504" y="524"/>
                </a:cubicBezTo>
                <a:cubicBezTo>
                  <a:pt x="1504" y="518"/>
                  <a:pt x="1501" y="512"/>
                  <a:pt x="1501" y="514"/>
                </a:cubicBezTo>
                <a:cubicBezTo>
                  <a:pt x="1501" y="518"/>
                  <a:pt x="1497" y="520"/>
                  <a:pt x="1492" y="520"/>
                </a:cubicBezTo>
                <a:cubicBezTo>
                  <a:pt x="1487" y="519"/>
                  <a:pt x="1472" y="520"/>
                  <a:pt x="1469" y="524"/>
                </a:cubicBezTo>
                <a:cubicBezTo>
                  <a:pt x="1466" y="528"/>
                  <a:pt x="1458" y="546"/>
                  <a:pt x="1458" y="549"/>
                </a:cubicBezTo>
                <a:cubicBezTo>
                  <a:pt x="1458" y="553"/>
                  <a:pt x="1460" y="569"/>
                  <a:pt x="1463" y="569"/>
                </a:cubicBezTo>
                <a:close/>
                <a:moveTo>
                  <a:pt x="2188" y="416"/>
                </a:moveTo>
                <a:cubicBezTo>
                  <a:pt x="2189" y="416"/>
                  <a:pt x="2190" y="417"/>
                  <a:pt x="2193" y="417"/>
                </a:cubicBezTo>
                <a:cubicBezTo>
                  <a:pt x="2195" y="418"/>
                  <a:pt x="2195" y="418"/>
                  <a:pt x="2195" y="418"/>
                </a:cubicBezTo>
                <a:cubicBezTo>
                  <a:pt x="2197" y="419"/>
                  <a:pt x="2197" y="419"/>
                  <a:pt x="2198" y="419"/>
                </a:cubicBezTo>
                <a:cubicBezTo>
                  <a:pt x="2198" y="419"/>
                  <a:pt x="2196" y="418"/>
                  <a:pt x="2194" y="416"/>
                </a:cubicBezTo>
                <a:cubicBezTo>
                  <a:pt x="2192" y="415"/>
                  <a:pt x="2192" y="415"/>
                  <a:pt x="2192" y="415"/>
                </a:cubicBezTo>
                <a:cubicBezTo>
                  <a:pt x="2188" y="414"/>
                  <a:pt x="2185" y="414"/>
                  <a:pt x="2185" y="414"/>
                </a:cubicBezTo>
                <a:cubicBezTo>
                  <a:pt x="2185" y="415"/>
                  <a:pt x="2186" y="416"/>
                  <a:pt x="2188" y="416"/>
                </a:cubicBezTo>
                <a:close/>
                <a:moveTo>
                  <a:pt x="2253" y="455"/>
                </a:moveTo>
                <a:cubicBezTo>
                  <a:pt x="2260" y="459"/>
                  <a:pt x="2266" y="462"/>
                  <a:pt x="2268" y="462"/>
                </a:cubicBezTo>
                <a:cubicBezTo>
                  <a:pt x="2269" y="461"/>
                  <a:pt x="2270" y="461"/>
                  <a:pt x="2271" y="461"/>
                </a:cubicBezTo>
                <a:cubicBezTo>
                  <a:pt x="2272" y="461"/>
                  <a:pt x="2272" y="461"/>
                  <a:pt x="2272" y="461"/>
                </a:cubicBezTo>
                <a:cubicBezTo>
                  <a:pt x="2271" y="458"/>
                  <a:pt x="2269" y="456"/>
                  <a:pt x="2261" y="453"/>
                </a:cubicBezTo>
                <a:cubicBezTo>
                  <a:pt x="2250" y="449"/>
                  <a:pt x="2241" y="446"/>
                  <a:pt x="2240" y="447"/>
                </a:cubicBezTo>
                <a:cubicBezTo>
                  <a:pt x="2240" y="447"/>
                  <a:pt x="2246" y="451"/>
                  <a:pt x="2253" y="455"/>
                </a:cubicBezTo>
                <a:close/>
                <a:moveTo>
                  <a:pt x="2109" y="435"/>
                </a:moveTo>
                <a:cubicBezTo>
                  <a:pt x="2110" y="435"/>
                  <a:pt x="2113" y="436"/>
                  <a:pt x="2116" y="437"/>
                </a:cubicBezTo>
                <a:cubicBezTo>
                  <a:pt x="2112" y="441"/>
                  <a:pt x="2111" y="450"/>
                  <a:pt x="2113" y="451"/>
                </a:cubicBezTo>
                <a:cubicBezTo>
                  <a:pt x="2114" y="452"/>
                  <a:pt x="2119" y="452"/>
                  <a:pt x="2124" y="451"/>
                </a:cubicBezTo>
                <a:cubicBezTo>
                  <a:pt x="2127" y="450"/>
                  <a:pt x="2128" y="445"/>
                  <a:pt x="2127" y="441"/>
                </a:cubicBezTo>
                <a:cubicBezTo>
                  <a:pt x="2128" y="441"/>
                  <a:pt x="2129" y="441"/>
                  <a:pt x="2129" y="441"/>
                </a:cubicBezTo>
                <a:cubicBezTo>
                  <a:pt x="2129" y="441"/>
                  <a:pt x="2132" y="434"/>
                  <a:pt x="2130" y="433"/>
                </a:cubicBezTo>
                <a:cubicBezTo>
                  <a:pt x="2127" y="432"/>
                  <a:pt x="2113" y="434"/>
                  <a:pt x="2112" y="434"/>
                </a:cubicBezTo>
                <a:cubicBezTo>
                  <a:pt x="2110" y="434"/>
                  <a:pt x="2109" y="435"/>
                  <a:pt x="2109" y="435"/>
                </a:cubicBezTo>
                <a:close/>
                <a:moveTo>
                  <a:pt x="2072" y="474"/>
                </a:moveTo>
                <a:cubicBezTo>
                  <a:pt x="2066" y="476"/>
                  <a:pt x="2066" y="476"/>
                  <a:pt x="2066" y="476"/>
                </a:cubicBezTo>
                <a:cubicBezTo>
                  <a:pt x="2063" y="477"/>
                  <a:pt x="2061" y="479"/>
                  <a:pt x="2061" y="479"/>
                </a:cubicBezTo>
                <a:cubicBezTo>
                  <a:pt x="2060" y="480"/>
                  <a:pt x="2058" y="480"/>
                  <a:pt x="2057" y="481"/>
                </a:cubicBezTo>
                <a:cubicBezTo>
                  <a:pt x="2055" y="482"/>
                  <a:pt x="2049" y="485"/>
                  <a:pt x="2047" y="488"/>
                </a:cubicBezTo>
                <a:cubicBezTo>
                  <a:pt x="2042" y="494"/>
                  <a:pt x="2042" y="494"/>
                  <a:pt x="2042" y="494"/>
                </a:cubicBezTo>
                <a:cubicBezTo>
                  <a:pt x="2032" y="513"/>
                  <a:pt x="2025" y="529"/>
                  <a:pt x="2027" y="529"/>
                </a:cubicBezTo>
                <a:cubicBezTo>
                  <a:pt x="2027" y="529"/>
                  <a:pt x="2027" y="529"/>
                  <a:pt x="2028" y="530"/>
                </a:cubicBezTo>
                <a:cubicBezTo>
                  <a:pt x="2029" y="530"/>
                  <a:pt x="2029" y="530"/>
                  <a:pt x="2029" y="530"/>
                </a:cubicBezTo>
                <a:cubicBezTo>
                  <a:pt x="2030" y="530"/>
                  <a:pt x="2031" y="531"/>
                  <a:pt x="2031" y="531"/>
                </a:cubicBezTo>
                <a:cubicBezTo>
                  <a:pt x="2031" y="531"/>
                  <a:pt x="2031" y="531"/>
                  <a:pt x="2031" y="530"/>
                </a:cubicBezTo>
                <a:cubicBezTo>
                  <a:pt x="2032" y="528"/>
                  <a:pt x="2033" y="529"/>
                  <a:pt x="2033" y="532"/>
                </a:cubicBezTo>
                <a:cubicBezTo>
                  <a:pt x="2033" y="533"/>
                  <a:pt x="2033" y="533"/>
                  <a:pt x="2033" y="533"/>
                </a:cubicBezTo>
                <a:cubicBezTo>
                  <a:pt x="2041" y="537"/>
                  <a:pt x="2053" y="539"/>
                  <a:pt x="2060" y="538"/>
                </a:cubicBezTo>
                <a:cubicBezTo>
                  <a:pt x="2060" y="538"/>
                  <a:pt x="2060" y="538"/>
                  <a:pt x="2060" y="538"/>
                </a:cubicBezTo>
                <a:cubicBezTo>
                  <a:pt x="2061" y="538"/>
                  <a:pt x="2062" y="537"/>
                  <a:pt x="2062" y="536"/>
                </a:cubicBezTo>
                <a:cubicBezTo>
                  <a:pt x="2062" y="536"/>
                  <a:pt x="2062" y="536"/>
                  <a:pt x="2062" y="536"/>
                </a:cubicBezTo>
                <a:cubicBezTo>
                  <a:pt x="2063" y="536"/>
                  <a:pt x="2066" y="529"/>
                  <a:pt x="2069" y="521"/>
                </a:cubicBezTo>
                <a:cubicBezTo>
                  <a:pt x="2069" y="521"/>
                  <a:pt x="2069" y="521"/>
                  <a:pt x="2071" y="519"/>
                </a:cubicBezTo>
                <a:cubicBezTo>
                  <a:pt x="2074" y="515"/>
                  <a:pt x="2089" y="514"/>
                  <a:pt x="2094" y="515"/>
                </a:cubicBezTo>
                <a:cubicBezTo>
                  <a:pt x="2095" y="515"/>
                  <a:pt x="2095" y="515"/>
                  <a:pt x="2095" y="515"/>
                </a:cubicBezTo>
                <a:cubicBezTo>
                  <a:pt x="2096" y="515"/>
                  <a:pt x="2098" y="514"/>
                  <a:pt x="2098" y="513"/>
                </a:cubicBezTo>
                <a:cubicBezTo>
                  <a:pt x="2099" y="513"/>
                  <a:pt x="2093" y="510"/>
                  <a:pt x="2085" y="508"/>
                </a:cubicBezTo>
                <a:cubicBezTo>
                  <a:pt x="2085" y="508"/>
                  <a:pt x="2085" y="508"/>
                  <a:pt x="2082" y="508"/>
                </a:cubicBezTo>
                <a:cubicBezTo>
                  <a:pt x="2076" y="506"/>
                  <a:pt x="2073" y="504"/>
                  <a:pt x="2075" y="503"/>
                </a:cubicBezTo>
                <a:cubicBezTo>
                  <a:pt x="2077" y="502"/>
                  <a:pt x="2077" y="502"/>
                  <a:pt x="2077" y="502"/>
                </a:cubicBezTo>
                <a:cubicBezTo>
                  <a:pt x="2092" y="499"/>
                  <a:pt x="2100" y="485"/>
                  <a:pt x="2094" y="470"/>
                </a:cubicBezTo>
                <a:cubicBezTo>
                  <a:pt x="2094" y="470"/>
                  <a:pt x="2094" y="470"/>
                  <a:pt x="2088" y="470"/>
                </a:cubicBezTo>
                <a:cubicBezTo>
                  <a:pt x="2082" y="469"/>
                  <a:pt x="2077" y="471"/>
                  <a:pt x="2072" y="474"/>
                </a:cubicBezTo>
                <a:close/>
                <a:moveTo>
                  <a:pt x="2044" y="512"/>
                </a:moveTo>
                <a:cubicBezTo>
                  <a:pt x="2047" y="504"/>
                  <a:pt x="2045" y="507"/>
                  <a:pt x="2049" y="503"/>
                </a:cubicBezTo>
                <a:cubicBezTo>
                  <a:pt x="2045" y="510"/>
                  <a:pt x="2048" y="507"/>
                  <a:pt x="2044" y="512"/>
                </a:cubicBezTo>
                <a:close/>
                <a:moveTo>
                  <a:pt x="2076" y="496"/>
                </a:moveTo>
                <a:cubicBezTo>
                  <a:pt x="2074" y="499"/>
                  <a:pt x="2060" y="489"/>
                  <a:pt x="2063" y="488"/>
                </a:cubicBezTo>
                <a:cubicBezTo>
                  <a:pt x="2066" y="487"/>
                  <a:pt x="2072" y="488"/>
                  <a:pt x="2075" y="489"/>
                </a:cubicBezTo>
                <a:cubicBezTo>
                  <a:pt x="2078" y="490"/>
                  <a:pt x="2078" y="493"/>
                  <a:pt x="2076" y="496"/>
                </a:cubicBezTo>
                <a:close/>
                <a:moveTo>
                  <a:pt x="2104" y="352"/>
                </a:moveTo>
                <a:cubicBezTo>
                  <a:pt x="2105" y="353"/>
                  <a:pt x="2107" y="353"/>
                  <a:pt x="2108" y="353"/>
                </a:cubicBezTo>
                <a:cubicBezTo>
                  <a:pt x="2110" y="354"/>
                  <a:pt x="2110" y="354"/>
                  <a:pt x="2110" y="354"/>
                </a:cubicBezTo>
                <a:cubicBezTo>
                  <a:pt x="2111" y="354"/>
                  <a:pt x="2112" y="353"/>
                  <a:pt x="2114" y="352"/>
                </a:cubicBezTo>
                <a:cubicBezTo>
                  <a:pt x="2127" y="345"/>
                  <a:pt x="2123" y="336"/>
                  <a:pt x="2118" y="326"/>
                </a:cubicBezTo>
                <a:cubicBezTo>
                  <a:pt x="2118" y="326"/>
                  <a:pt x="2118" y="326"/>
                  <a:pt x="2112" y="326"/>
                </a:cubicBezTo>
                <a:cubicBezTo>
                  <a:pt x="2106" y="326"/>
                  <a:pt x="2100" y="329"/>
                  <a:pt x="2099" y="333"/>
                </a:cubicBezTo>
                <a:cubicBezTo>
                  <a:pt x="2097" y="337"/>
                  <a:pt x="2099" y="350"/>
                  <a:pt x="2104" y="352"/>
                </a:cubicBezTo>
                <a:close/>
                <a:moveTo>
                  <a:pt x="2956" y="856"/>
                </a:moveTo>
                <a:cubicBezTo>
                  <a:pt x="2959" y="857"/>
                  <a:pt x="2963" y="856"/>
                  <a:pt x="2965" y="854"/>
                </a:cubicBezTo>
                <a:cubicBezTo>
                  <a:pt x="2967" y="851"/>
                  <a:pt x="2972" y="845"/>
                  <a:pt x="2971" y="845"/>
                </a:cubicBezTo>
                <a:cubicBezTo>
                  <a:pt x="2971" y="845"/>
                  <a:pt x="2970" y="837"/>
                  <a:pt x="2969" y="837"/>
                </a:cubicBezTo>
                <a:cubicBezTo>
                  <a:pt x="2968" y="837"/>
                  <a:pt x="2951" y="845"/>
                  <a:pt x="2950" y="845"/>
                </a:cubicBezTo>
                <a:cubicBezTo>
                  <a:pt x="2950" y="846"/>
                  <a:pt x="2950" y="846"/>
                  <a:pt x="2950" y="847"/>
                </a:cubicBezTo>
                <a:cubicBezTo>
                  <a:pt x="2950" y="847"/>
                  <a:pt x="2953" y="856"/>
                  <a:pt x="2956" y="856"/>
                </a:cubicBezTo>
                <a:close/>
                <a:moveTo>
                  <a:pt x="2121" y="358"/>
                </a:moveTo>
                <a:cubicBezTo>
                  <a:pt x="2121" y="357"/>
                  <a:pt x="2118" y="356"/>
                  <a:pt x="2114" y="356"/>
                </a:cubicBezTo>
                <a:cubicBezTo>
                  <a:pt x="2118" y="357"/>
                  <a:pt x="2121" y="358"/>
                  <a:pt x="2121" y="358"/>
                </a:cubicBezTo>
                <a:close/>
                <a:moveTo>
                  <a:pt x="2530" y="387"/>
                </a:moveTo>
                <a:cubicBezTo>
                  <a:pt x="2393" y="380"/>
                  <a:pt x="2531" y="481"/>
                  <a:pt x="2530" y="387"/>
                </a:cubicBezTo>
                <a:close/>
                <a:moveTo>
                  <a:pt x="2616" y="474"/>
                </a:moveTo>
                <a:cubicBezTo>
                  <a:pt x="2610" y="478"/>
                  <a:pt x="2607" y="485"/>
                  <a:pt x="2603" y="491"/>
                </a:cubicBezTo>
                <a:cubicBezTo>
                  <a:pt x="2618" y="499"/>
                  <a:pt x="2630" y="475"/>
                  <a:pt x="2616" y="474"/>
                </a:cubicBezTo>
                <a:close/>
                <a:moveTo>
                  <a:pt x="1442" y="516"/>
                </a:moveTo>
                <a:cubicBezTo>
                  <a:pt x="1446" y="512"/>
                  <a:pt x="1444" y="515"/>
                  <a:pt x="1447" y="508"/>
                </a:cubicBezTo>
                <a:cubicBezTo>
                  <a:pt x="1443" y="512"/>
                  <a:pt x="1445" y="509"/>
                  <a:pt x="1442" y="516"/>
                </a:cubicBezTo>
                <a:close/>
                <a:moveTo>
                  <a:pt x="2516" y="511"/>
                </a:moveTo>
                <a:cubicBezTo>
                  <a:pt x="2515" y="513"/>
                  <a:pt x="2542" y="520"/>
                  <a:pt x="2553" y="520"/>
                </a:cubicBezTo>
                <a:cubicBezTo>
                  <a:pt x="2564" y="520"/>
                  <a:pt x="2566" y="517"/>
                  <a:pt x="2558" y="513"/>
                </a:cubicBezTo>
                <a:cubicBezTo>
                  <a:pt x="2550" y="510"/>
                  <a:pt x="2517" y="509"/>
                  <a:pt x="2516" y="511"/>
                </a:cubicBezTo>
                <a:close/>
                <a:moveTo>
                  <a:pt x="1488" y="591"/>
                </a:moveTo>
                <a:cubicBezTo>
                  <a:pt x="1488" y="592"/>
                  <a:pt x="1489" y="594"/>
                  <a:pt x="1490" y="594"/>
                </a:cubicBezTo>
                <a:cubicBezTo>
                  <a:pt x="1491" y="594"/>
                  <a:pt x="1492" y="593"/>
                  <a:pt x="1493" y="592"/>
                </a:cubicBezTo>
                <a:cubicBezTo>
                  <a:pt x="1494" y="591"/>
                  <a:pt x="1494" y="588"/>
                  <a:pt x="1492" y="588"/>
                </a:cubicBezTo>
                <a:cubicBezTo>
                  <a:pt x="1490" y="588"/>
                  <a:pt x="1488" y="589"/>
                  <a:pt x="1488" y="591"/>
                </a:cubicBezTo>
                <a:close/>
                <a:moveTo>
                  <a:pt x="2761" y="761"/>
                </a:moveTo>
                <a:cubicBezTo>
                  <a:pt x="2763" y="760"/>
                  <a:pt x="2764" y="758"/>
                  <a:pt x="2763" y="757"/>
                </a:cubicBezTo>
                <a:cubicBezTo>
                  <a:pt x="2762" y="756"/>
                  <a:pt x="2759" y="756"/>
                  <a:pt x="2757" y="758"/>
                </a:cubicBezTo>
                <a:cubicBezTo>
                  <a:pt x="2755" y="759"/>
                  <a:pt x="2754" y="761"/>
                  <a:pt x="2755" y="762"/>
                </a:cubicBezTo>
                <a:cubicBezTo>
                  <a:pt x="2756" y="763"/>
                  <a:pt x="2759" y="762"/>
                  <a:pt x="2761" y="761"/>
                </a:cubicBezTo>
                <a:close/>
                <a:moveTo>
                  <a:pt x="2264" y="439"/>
                </a:moveTo>
                <a:cubicBezTo>
                  <a:pt x="2265" y="440"/>
                  <a:pt x="2266" y="441"/>
                  <a:pt x="2267" y="442"/>
                </a:cubicBezTo>
                <a:cubicBezTo>
                  <a:pt x="2268" y="441"/>
                  <a:pt x="2267" y="440"/>
                  <a:pt x="2264" y="439"/>
                </a:cubicBezTo>
                <a:close/>
                <a:moveTo>
                  <a:pt x="2409" y="378"/>
                </a:moveTo>
                <a:cubicBezTo>
                  <a:pt x="2401" y="370"/>
                  <a:pt x="2377" y="368"/>
                  <a:pt x="2375" y="381"/>
                </a:cubicBezTo>
                <a:cubicBezTo>
                  <a:pt x="2384" y="390"/>
                  <a:pt x="2405" y="389"/>
                  <a:pt x="2409" y="378"/>
                </a:cubicBezTo>
                <a:close/>
                <a:moveTo>
                  <a:pt x="147" y="1110"/>
                </a:moveTo>
                <a:cubicBezTo>
                  <a:pt x="117" y="1115"/>
                  <a:pt x="98" y="1119"/>
                  <a:pt x="97" y="1120"/>
                </a:cubicBezTo>
                <a:cubicBezTo>
                  <a:pt x="92" y="1123"/>
                  <a:pt x="103" y="1122"/>
                  <a:pt x="147" y="1110"/>
                </a:cubicBezTo>
                <a:close/>
                <a:moveTo>
                  <a:pt x="1914" y="695"/>
                </a:moveTo>
                <a:cubicBezTo>
                  <a:pt x="1913" y="696"/>
                  <a:pt x="1913" y="696"/>
                  <a:pt x="1913" y="696"/>
                </a:cubicBezTo>
                <a:cubicBezTo>
                  <a:pt x="1914" y="695"/>
                  <a:pt x="1915" y="695"/>
                  <a:pt x="1914" y="695"/>
                </a:cubicBezTo>
                <a:close/>
                <a:moveTo>
                  <a:pt x="1975" y="703"/>
                </a:moveTo>
                <a:cubicBezTo>
                  <a:pt x="1974" y="703"/>
                  <a:pt x="1976" y="706"/>
                  <a:pt x="1978" y="709"/>
                </a:cubicBezTo>
                <a:cubicBezTo>
                  <a:pt x="1979" y="703"/>
                  <a:pt x="1977" y="702"/>
                  <a:pt x="1975" y="703"/>
                </a:cubicBezTo>
                <a:close/>
                <a:moveTo>
                  <a:pt x="1973" y="730"/>
                </a:moveTo>
                <a:cubicBezTo>
                  <a:pt x="1973" y="731"/>
                  <a:pt x="1979" y="732"/>
                  <a:pt x="1980" y="733"/>
                </a:cubicBezTo>
                <a:cubicBezTo>
                  <a:pt x="1981" y="734"/>
                  <a:pt x="1982" y="734"/>
                  <a:pt x="1984" y="733"/>
                </a:cubicBezTo>
                <a:cubicBezTo>
                  <a:pt x="1985" y="732"/>
                  <a:pt x="1983" y="729"/>
                  <a:pt x="1979" y="726"/>
                </a:cubicBezTo>
                <a:cubicBezTo>
                  <a:pt x="1976" y="723"/>
                  <a:pt x="1971" y="721"/>
                  <a:pt x="1970" y="722"/>
                </a:cubicBezTo>
                <a:cubicBezTo>
                  <a:pt x="1969" y="722"/>
                  <a:pt x="1969" y="724"/>
                  <a:pt x="1971" y="726"/>
                </a:cubicBezTo>
                <a:cubicBezTo>
                  <a:pt x="1973" y="728"/>
                  <a:pt x="1974" y="730"/>
                  <a:pt x="1973" y="730"/>
                </a:cubicBezTo>
                <a:close/>
                <a:moveTo>
                  <a:pt x="1902" y="1288"/>
                </a:moveTo>
                <a:cubicBezTo>
                  <a:pt x="1895" y="1285"/>
                  <a:pt x="1900" y="1287"/>
                  <a:pt x="1889" y="1284"/>
                </a:cubicBezTo>
                <a:cubicBezTo>
                  <a:pt x="1895" y="1287"/>
                  <a:pt x="1891" y="1286"/>
                  <a:pt x="1902" y="1288"/>
                </a:cubicBezTo>
                <a:close/>
                <a:moveTo>
                  <a:pt x="1878" y="597"/>
                </a:moveTo>
                <a:cubicBezTo>
                  <a:pt x="1878" y="598"/>
                  <a:pt x="1877" y="600"/>
                  <a:pt x="1876" y="602"/>
                </a:cubicBezTo>
                <a:cubicBezTo>
                  <a:pt x="1876" y="602"/>
                  <a:pt x="1876" y="602"/>
                  <a:pt x="1876" y="602"/>
                </a:cubicBezTo>
                <a:cubicBezTo>
                  <a:pt x="1880" y="602"/>
                  <a:pt x="1883" y="600"/>
                  <a:pt x="1883" y="598"/>
                </a:cubicBezTo>
                <a:cubicBezTo>
                  <a:pt x="1883" y="597"/>
                  <a:pt x="1883" y="597"/>
                  <a:pt x="1883" y="597"/>
                </a:cubicBezTo>
                <a:cubicBezTo>
                  <a:pt x="1881" y="596"/>
                  <a:pt x="1879" y="596"/>
                  <a:pt x="1878" y="597"/>
                </a:cubicBezTo>
                <a:close/>
                <a:moveTo>
                  <a:pt x="1677" y="1158"/>
                </a:moveTo>
                <a:cubicBezTo>
                  <a:pt x="1672" y="1156"/>
                  <a:pt x="1668" y="1156"/>
                  <a:pt x="1668" y="1159"/>
                </a:cubicBezTo>
                <a:cubicBezTo>
                  <a:pt x="1668" y="1162"/>
                  <a:pt x="1672" y="1170"/>
                  <a:pt x="1675" y="1171"/>
                </a:cubicBezTo>
                <a:cubicBezTo>
                  <a:pt x="1678" y="1172"/>
                  <a:pt x="1682" y="1161"/>
                  <a:pt x="1677" y="1158"/>
                </a:cubicBezTo>
                <a:close/>
                <a:moveTo>
                  <a:pt x="1930" y="1274"/>
                </a:moveTo>
                <a:cubicBezTo>
                  <a:pt x="1930" y="1275"/>
                  <a:pt x="1930" y="1274"/>
                  <a:pt x="1930" y="1274"/>
                </a:cubicBezTo>
                <a:cubicBezTo>
                  <a:pt x="1929" y="1274"/>
                  <a:pt x="1929" y="1274"/>
                  <a:pt x="1930" y="1274"/>
                </a:cubicBezTo>
                <a:close/>
                <a:moveTo>
                  <a:pt x="1741" y="1297"/>
                </a:moveTo>
                <a:cubicBezTo>
                  <a:pt x="1750" y="1305"/>
                  <a:pt x="1774" y="1305"/>
                  <a:pt x="1774" y="1291"/>
                </a:cubicBezTo>
                <a:cubicBezTo>
                  <a:pt x="1763" y="1283"/>
                  <a:pt x="1742" y="1286"/>
                  <a:pt x="1741" y="1297"/>
                </a:cubicBezTo>
                <a:close/>
                <a:moveTo>
                  <a:pt x="2817" y="1017"/>
                </a:moveTo>
                <a:cubicBezTo>
                  <a:pt x="2815" y="1018"/>
                  <a:pt x="2815" y="1018"/>
                  <a:pt x="2815" y="1018"/>
                </a:cubicBezTo>
                <a:cubicBezTo>
                  <a:pt x="2810" y="1023"/>
                  <a:pt x="2807" y="1027"/>
                  <a:pt x="2807" y="1028"/>
                </a:cubicBezTo>
                <a:cubicBezTo>
                  <a:pt x="2808" y="1028"/>
                  <a:pt x="2808" y="1028"/>
                  <a:pt x="2808" y="1029"/>
                </a:cubicBezTo>
                <a:cubicBezTo>
                  <a:pt x="2808" y="1029"/>
                  <a:pt x="2808" y="1029"/>
                  <a:pt x="2808" y="1029"/>
                </a:cubicBezTo>
                <a:cubicBezTo>
                  <a:pt x="2811" y="1028"/>
                  <a:pt x="2813" y="1028"/>
                  <a:pt x="2816" y="1024"/>
                </a:cubicBezTo>
                <a:cubicBezTo>
                  <a:pt x="2820" y="1018"/>
                  <a:pt x="2822" y="1014"/>
                  <a:pt x="2821" y="1014"/>
                </a:cubicBezTo>
                <a:cubicBezTo>
                  <a:pt x="2820" y="1013"/>
                  <a:pt x="2819" y="1015"/>
                  <a:pt x="2817" y="1017"/>
                </a:cubicBezTo>
                <a:close/>
                <a:moveTo>
                  <a:pt x="3108" y="978"/>
                </a:moveTo>
                <a:cubicBezTo>
                  <a:pt x="3070" y="978"/>
                  <a:pt x="3025" y="977"/>
                  <a:pt x="2978" y="976"/>
                </a:cubicBezTo>
                <a:cubicBezTo>
                  <a:pt x="2983" y="960"/>
                  <a:pt x="2988" y="945"/>
                  <a:pt x="2992" y="932"/>
                </a:cubicBezTo>
                <a:cubicBezTo>
                  <a:pt x="2993" y="928"/>
                  <a:pt x="2993" y="928"/>
                  <a:pt x="2993" y="928"/>
                </a:cubicBezTo>
                <a:cubicBezTo>
                  <a:pt x="3006" y="909"/>
                  <a:pt x="3015" y="893"/>
                  <a:pt x="3012" y="893"/>
                </a:cubicBezTo>
                <a:cubicBezTo>
                  <a:pt x="3010" y="892"/>
                  <a:pt x="3008" y="892"/>
                  <a:pt x="3006" y="892"/>
                </a:cubicBezTo>
                <a:cubicBezTo>
                  <a:pt x="3009" y="890"/>
                  <a:pt x="3011" y="889"/>
                  <a:pt x="3011" y="888"/>
                </a:cubicBezTo>
                <a:cubicBezTo>
                  <a:pt x="3010" y="887"/>
                  <a:pt x="3008" y="888"/>
                  <a:pt x="3006" y="888"/>
                </a:cubicBezTo>
                <a:cubicBezTo>
                  <a:pt x="3005" y="889"/>
                  <a:pt x="3003" y="890"/>
                  <a:pt x="3002" y="889"/>
                </a:cubicBezTo>
                <a:cubicBezTo>
                  <a:pt x="3001" y="889"/>
                  <a:pt x="3000" y="892"/>
                  <a:pt x="2999" y="892"/>
                </a:cubicBezTo>
                <a:cubicBezTo>
                  <a:pt x="2999" y="893"/>
                  <a:pt x="2998" y="893"/>
                  <a:pt x="2999" y="894"/>
                </a:cubicBezTo>
                <a:cubicBezTo>
                  <a:pt x="2997" y="895"/>
                  <a:pt x="2996" y="896"/>
                  <a:pt x="2997" y="897"/>
                </a:cubicBezTo>
                <a:cubicBezTo>
                  <a:pt x="2999" y="898"/>
                  <a:pt x="2998" y="907"/>
                  <a:pt x="2994" y="921"/>
                </a:cubicBezTo>
                <a:cubicBezTo>
                  <a:pt x="2989" y="934"/>
                  <a:pt x="2989" y="934"/>
                  <a:pt x="2989" y="934"/>
                </a:cubicBezTo>
                <a:cubicBezTo>
                  <a:pt x="2980" y="948"/>
                  <a:pt x="2970" y="963"/>
                  <a:pt x="2962" y="976"/>
                </a:cubicBezTo>
                <a:cubicBezTo>
                  <a:pt x="2934" y="975"/>
                  <a:pt x="2905" y="974"/>
                  <a:pt x="2876" y="974"/>
                </a:cubicBezTo>
                <a:cubicBezTo>
                  <a:pt x="2875" y="972"/>
                  <a:pt x="2873" y="969"/>
                  <a:pt x="2871" y="968"/>
                </a:cubicBezTo>
                <a:cubicBezTo>
                  <a:pt x="2868" y="968"/>
                  <a:pt x="2865" y="969"/>
                  <a:pt x="2864" y="972"/>
                </a:cubicBezTo>
                <a:cubicBezTo>
                  <a:pt x="2863" y="972"/>
                  <a:pt x="2863" y="973"/>
                  <a:pt x="2863" y="973"/>
                </a:cubicBezTo>
                <a:cubicBezTo>
                  <a:pt x="2848" y="973"/>
                  <a:pt x="2832" y="973"/>
                  <a:pt x="2816" y="972"/>
                </a:cubicBezTo>
                <a:cubicBezTo>
                  <a:pt x="2819" y="971"/>
                  <a:pt x="2821" y="969"/>
                  <a:pt x="2822" y="969"/>
                </a:cubicBezTo>
                <a:cubicBezTo>
                  <a:pt x="2824" y="967"/>
                  <a:pt x="2814" y="964"/>
                  <a:pt x="2812" y="967"/>
                </a:cubicBezTo>
                <a:cubicBezTo>
                  <a:pt x="2811" y="969"/>
                  <a:pt x="2810" y="971"/>
                  <a:pt x="2810" y="972"/>
                </a:cubicBezTo>
                <a:cubicBezTo>
                  <a:pt x="2805" y="972"/>
                  <a:pt x="2799" y="972"/>
                  <a:pt x="2794" y="972"/>
                </a:cubicBezTo>
                <a:cubicBezTo>
                  <a:pt x="2795" y="971"/>
                  <a:pt x="2795" y="970"/>
                  <a:pt x="2795" y="970"/>
                </a:cubicBezTo>
                <a:cubicBezTo>
                  <a:pt x="2795" y="970"/>
                  <a:pt x="2796" y="970"/>
                  <a:pt x="2796" y="970"/>
                </a:cubicBezTo>
                <a:cubicBezTo>
                  <a:pt x="2800" y="972"/>
                  <a:pt x="2806" y="968"/>
                  <a:pt x="2801" y="967"/>
                </a:cubicBezTo>
                <a:cubicBezTo>
                  <a:pt x="2795" y="966"/>
                  <a:pt x="2796" y="956"/>
                  <a:pt x="2803" y="954"/>
                </a:cubicBezTo>
                <a:cubicBezTo>
                  <a:pt x="2806" y="953"/>
                  <a:pt x="2811" y="949"/>
                  <a:pt x="2816" y="946"/>
                </a:cubicBezTo>
                <a:cubicBezTo>
                  <a:pt x="2816" y="946"/>
                  <a:pt x="2816" y="947"/>
                  <a:pt x="2816" y="947"/>
                </a:cubicBezTo>
                <a:cubicBezTo>
                  <a:pt x="2819" y="954"/>
                  <a:pt x="2850" y="956"/>
                  <a:pt x="2853" y="952"/>
                </a:cubicBezTo>
                <a:cubicBezTo>
                  <a:pt x="2854" y="951"/>
                  <a:pt x="2855" y="949"/>
                  <a:pt x="2856" y="947"/>
                </a:cubicBezTo>
                <a:cubicBezTo>
                  <a:pt x="2858" y="947"/>
                  <a:pt x="2860" y="946"/>
                  <a:pt x="2862" y="945"/>
                </a:cubicBezTo>
                <a:cubicBezTo>
                  <a:pt x="2867" y="942"/>
                  <a:pt x="2869" y="939"/>
                  <a:pt x="2868" y="938"/>
                </a:cubicBezTo>
                <a:cubicBezTo>
                  <a:pt x="2866" y="937"/>
                  <a:pt x="2860" y="936"/>
                  <a:pt x="2857" y="938"/>
                </a:cubicBezTo>
                <a:cubicBezTo>
                  <a:pt x="2857" y="936"/>
                  <a:pt x="2857" y="935"/>
                  <a:pt x="2857" y="934"/>
                </a:cubicBezTo>
                <a:cubicBezTo>
                  <a:pt x="2856" y="929"/>
                  <a:pt x="2837" y="931"/>
                  <a:pt x="2833" y="934"/>
                </a:cubicBezTo>
                <a:cubicBezTo>
                  <a:pt x="2835" y="931"/>
                  <a:pt x="2840" y="926"/>
                  <a:pt x="2843" y="926"/>
                </a:cubicBezTo>
                <a:cubicBezTo>
                  <a:pt x="2848" y="926"/>
                  <a:pt x="2854" y="917"/>
                  <a:pt x="2852" y="913"/>
                </a:cubicBezTo>
                <a:cubicBezTo>
                  <a:pt x="2849" y="909"/>
                  <a:pt x="2861" y="902"/>
                  <a:pt x="2866" y="904"/>
                </a:cubicBezTo>
                <a:cubicBezTo>
                  <a:pt x="2872" y="906"/>
                  <a:pt x="2882" y="890"/>
                  <a:pt x="2879" y="878"/>
                </a:cubicBezTo>
                <a:cubicBezTo>
                  <a:pt x="2877" y="866"/>
                  <a:pt x="2858" y="838"/>
                  <a:pt x="2864" y="838"/>
                </a:cubicBezTo>
                <a:cubicBezTo>
                  <a:pt x="2870" y="837"/>
                  <a:pt x="2879" y="825"/>
                  <a:pt x="2878" y="823"/>
                </a:cubicBezTo>
                <a:cubicBezTo>
                  <a:pt x="2877" y="821"/>
                  <a:pt x="2878" y="810"/>
                  <a:pt x="2874" y="807"/>
                </a:cubicBezTo>
                <a:cubicBezTo>
                  <a:pt x="2870" y="804"/>
                  <a:pt x="2843" y="803"/>
                  <a:pt x="2847" y="802"/>
                </a:cubicBezTo>
                <a:cubicBezTo>
                  <a:pt x="2850" y="800"/>
                  <a:pt x="2851" y="792"/>
                  <a:pt x="2846" y="793"/>
                </a:cubicBezTo>
                <a:cubicBezTo>
                  <a:pt x="2841" y="794"/>
                  <a:pt x="2827" y="786"/>
                  <a:pt x="2830" y="779"/>
                </a:cubicBezTo>
                <a:cubicBezTo>
                  <a:pt x="2832" y="773"/>
                  <a:pt x="2830" y="762"/>
                  <a:pt x="2827" y="754"/>
                </a:cubicBezTo>
                <a:cubicBezTo>
                  <a:pt x="2834" y="751"/>
                  <a:pt x="2833" y="745"/>
                  <a:pt x="2832" y="738"/>
                </a:cubicBezTo>
                <a:cubicBezTo>
                  <a:pt x="2832" y="738"/>
                  <a:pt x="2832" y="738"/>
                  <a:pt x="2829" y="737"/>
                </a:cubicBezTo>
                <a:cubicBezTo>
                  <a:pt x="2825" y="737"/>
                  <a:pt x="2820" y="738"/>
                  <a:pt x="2818" y="741"/>
                </a:cubicBezTo>
                <a:cubicBezTo>
                  <a:pt x="2817" y="741"/>
                  <a:pt x="2817" y="743"/>
                  <a:pt x="2816" y="745"/>
                </a:cubicBezTo>
                <a:cubicBezTo>
                  <a:pt x="2808" y="745"/>
                  <a:pt x="2796" y="750"/>
                  <a:pt x="2795" y="752"/>
                </a:cubicBezTo>
                <a:cubicBezTo>
                  <a:pt x="2793" y="754"/>
                  <a:pt x="2784" y="765"/>
                  <a:pt x="2777" y="767"/>
                </a:cubicBezTo>
                <a:cubicBezTo>
                  <a:pt x="2771" y="770"/>
                  <a:pt x="2743" y="766"/>
                  <a:pt x="2741" y="762"/>
                </a:cubicBezTo>
                <a:cubicBezTo>
                  <a:pt x="2740" y="759"/>
                  <a:pt x="2738" y="756"/>
                  <a:pt x="2737" y="754"/>
                </a:cubicBezTo>
                <a:cubicBezTo>
                  <a:pt x="2738" y="758"/>
                  <a:pt x="2734" y="770"/>
                  <a:pt x="2729" y="772"/>
                </a:cubicBezTo>
                <a:cubicBezTo>
                  <a:pt x="2725" y="774"/>
                  <a:pt x="2727" y="778"/>
                  <a:pt x="2722" y="774"/>
                </a:cubicBezTo>
                <a:cubicBezTo>
                  <a:pt x="2720" y="773"/>
                  <a:pt x="2717" y="772"/>
                  <a:pt x="2713" y="772"/>
                </a:cubicBezTo>
                <a:cubicBezTo>
                  <a:pt x="2716" y="763"/>
                  <a:pt x="2720" y="755"/>
                  <a:pt x="2723" y="748"/>
                </a:cubicBezTo>
                <a:cubicBezTo>
                  <a:pt x="2723" y="748"/>
                  <a:pt x="2723" y="748"/>
                  <a:pt x="2724" y="749"/>
                </a:cubicBezTo>
                <a:cubicBezTo>
                  <a:pt x="2725" y="749"/>
                  <a:pt x="2729" y="748"/>
                  <a:pt x="2734" y="745"/>
                </a:cubicBezTo>
                <a:cubicBezTo>
                  <a:pt x="2738" y="742"/>
                  <a:pt x="2741" y="739"/>
                  <a:pt x="2739" y="739"/>
                </a:cubicBezTo>
                <a:cubicBezTo>
                  <a:pt x="2738" y="738"/>
                  <a:pt x="2736" y="738"/>
                  <a:pt x="2733" y="739"/>
                </a:cubicBezTo>
                <a:cubicBezTo>
                  <a:pt x="2731" y="741"/>
                  <a:pt x="2728" y="742"/>
                  <a:pt x="2727" y="741"/>
                </a:cubicBezTo>
                <a:cubicBezTo>
                  <a:pt x="2726" y="741"/>
                  <a:pt x="2725" y="744"/>
                  <a:pt x="2724" y="745"/>
                </a:cubicBezTo>
                <a:cubicBezTo>
                  <a:pt x="2726" y="740"/>
                  <a:pt x="2728" y="734"/>
                  <a:pt x="2730" y="729"/>
                </a:cubicBezTo>
                <a:cubicBezTo>
                  <a:pt x="2724" y="743"/>
                  <a:pt x="2717" y="757"/>
                  <a:pt x="2710" y="771"/>
                </a:cubicBezTo>
                <a:cubicBezTo>
                  <a:pt x="2705" y="771"/>
                  <a:pt x="2700" y="772"/>
                  <a:pt x="2701" y="774"/>
                </a:cubicBezTo>
                <a:cubicBezTo>
                  <a:pt x="2702" y="776"/>
                  <a:pt x="2703" y="779"/>
                  <a:pt x="2705" y="782"/>
                </a:cubicBezTo>
                <a:cubicBezTo>
                  <a:pt x="2701" y="789"/>
                  <a:pt x="2698" y="796"/>
                  <a:pt x="2695" y="803"/>
                </a:cubicBezTo>
                <a:cubicBezTo>
                  <a:pt x="2694" y="803"/>
                  <a:pt x="2694" y="803"/>
                  <a:pt x="2694" y="803"/>
                </a:cubicBezTo>
                <a:cubicBezTo>
                  <a:pt x="2694" y="781"/>
                  <a:pt x="2694" y="781"/>
                  <a:pt x="2694" y="781"/>
                </a:cubicBezTo>
                <a:cubicBezTo>
                  <a:pt x="2694" y="781"/>
                  <a:pt x="2694" y="781"/>
                  <a:pt x="2694" y="781"/>
                </a:cubicBezTo>
                <a:cubicBezTo>
                  <a:pt x="2695" y="782"/>
                  <a:pt x="2699" y="782"/>
                  <a:pt x="2700" y="781"/>
                </a:cubicBezTo>
                <a:cubicBezTo>
                  <a:pt x="2700" y="780"/>
                  <a:pt x="2699" y="778"/>
                  <a:pt x="2697" y="778"/>
                </a:cubicBezTo>
                <a:cubicBezTo>
                  <a:pt x="2696" y="778"/>
                  <a:pt x="2694" y="778"/>
                  <a:pt x="2694" y="778"/>
                </a:cubicBezTo>
                <a:cubicBezTo>
                  <a:pt x="2694" y="763"/>
                  <a:pt x="2694" y="763"/>
                  <a:pt x="2694" y="763"/>
                </a:cubicBezTo>
                <a:cubicBezTo>
                  <a:pt x="2692" y="763"/>
                  <a:pt x="2690" y="763"/>
                  <a:pt x="2688" y="763"/>
                </a:cubicBezTo>
                <a:cubicBezTo>
                  <a:pt x="2679" y="762"/>
                  <a:pt x="2668" y="761"/>
                  <a:pt x="2657" y="759"/>
                </a:cubicBezTo>
                <a:cubicBezTo>
                  <a:pt x="2662" y="751"/>
                  <a:pt x="2671" y="734"/>
                  <a:pt x="2672" y="729"/>
                </a:cubicBezTo>
                <a:cubicBezTo>
                  <a:pt x="2673" y="725"/>
                  <a:pt x="2668" y="727"/>
                  <a:pt x="2663" y="731"/>
                </a:cubicBezTo>
                <a:cubicBezTo>
                  <a:pt x="2663" y="728"/>
                  <a:pt x="2662" y="726"/>
                  <a:pt x="2662" y="726"/>
                </a:cubicBezTo>
                <a:cubicBezTo>
                  <a:pt x="2661" y="726"/>
                  <a:pt x="2660" y="726"/>
                  <a:pt x="2658" y="727"/>
                </a:cubicBezTo>
                <a:cubicBezTo>
                  <a:pt x="2657" y="726"/>
                  <a:pt x="2652" y="724"/>
                  <a:pt x="2647" y="723"/>
                </a:cubicBezTo>
                <a:cubicBezTo>
                  <a:pt x="2648" y="718"/>
                  <a:pt x="2649" y="713"/>
                  <a:pt x="2649" y="709"/>
                </a:cubicBezTo>
                <a:cubicBezTo>
                  <a:pt x="2615" y="709"/>
                  <a:pt x="2615" y="709"/>
                  <a:pt x="2615" y="709"/>
                </a:cubicBezTo>
                <a:cubicBezTo>
                  <a:pt x="2614" y="710"/>
                  <a:pt x="2614" y="711"/>
                  <a:pt x="2613" y="711"/>
                </a:cubicBezTo>
                <a:cubicBezTo>
                  <a:pt x="2611" y="714"/>
                  <a:pt x="2608" y="719"/>
                  <a:pt x="2605" y="724"/>
                </a:cubicBezTo>
                <a:cubicBezTo>
                  <a:pt x="2605" y="724"/>
                  <a:pt x="2605" y="724"/>
                  <a:pt x="2604" y="725"/>
                </a:cubicBezTo>
                <a:cubicBezTo>
                  <a:pt x="2604" y="725"/>
                  <a:pt x="2604" y="725"/>
                  <a:pt x="2604" y="724"/>
                </a:cubicBezTo>
                <a:cubicBezTo>
                  <a:pt x="2605" y="720"/>
                  <a:pt x="2606" y="715"/>
                  <a:pt x="2607" y="709"/>
                </a:cubicBezTo>
                <a:cubicBezTo>
                  <a:pt x="2601" y="709"/>
                  <a:pt x="2601" y="709"/>
                  <a:pt x="2601" y="709"/>
                </a:cubicBezTo>
                <a:cubicBezTo>
                  <a:pt x="2599" y="714"/>
                  <a:pt x="2598" y="718"/>
                  <a:pt x="2597" y="723"/>
                </a:cubicBezTo>
                <a:cubicBezTo>
                  <a:pt x="2588" y="721"/>
                  <a:pt x="2577" y="718"/>
                  <a:pt x="2568" y="716"/>
                </a:cubicBezTo>
                <a:cubicBezTo>
                  <a:pt x="2568" y="716"/>
                  <a:pt x="2567" y="715"/>
                  <a:pt x="2567" y="715"/>
                </a:cubicBezTo>
                <a:cubicBezTo>
                  <a:pt x="2576" y="713"/>
                  <a:pt x="2582" y="711"/>
                  <a:pt x="2585" y="709"/>
                </a:cubicBezTo>
                <a:cubicBezTo>
                  <a:pt x="2451" y="709"/>
                  <a:pt x="2451" y="709"/>
                  <a:pt x="2451" y="709"/>
                </a:cubicBezTo>
                <a:cubicBezTo>
                  <a:pt x="2468" y="696"/>
                  <a:pt x="2478" y="688"/>
                  <a:pt x="2478" y="689"/>
                </a:cubicBezTo>
                <a:cubicBezTo>
                  <a:pt x="2476" y="693"/>
                  <a:pt x="2492" y="689"/>
                  <a:pt x="2512" y="674"/>
                </a:cubicBezTo>
                <a:cubicBezTo>
                  <a:pt x="2533" y="659"/>
                  <a:pt x="2581" y="634"/>
                  <a:pt x="2577" y="633"/>
                </a:cubicBezTo>
                <a:cubicBezTo>
                  <a:pt x="2577" y="633"/>
                  <a:pt x="2577" y="633"/>
                  <a:pt x="2577" y="633"/>
                </a:cubicBezTo>
                <a:cubicBezTo>
                  <a:pt x="2586" y="634"/>
                  <a:pt x="2596" y="635"/>
                  <a:pt x="2605" y="636"/>
                </a:cubicBezTo>
                <a:cubicBezTo>
                  <a:pt x="2605" y="639"/>
                  <a:pt x="2605" y="641"/>
                  <a:pt x="2606" y="641"/>
                </a:cubicBezTo>
                <a:cubicBezTo>
                  <a:pt x="2607" y="643"/>
                  <a:pt x="2613" y="643"/>
                  <a:pt x="2617" y="641"/>
                </a:cubicBezTo>
                <a:cubicBezTo>
                  <a:pt x="2619" y="641"/>
                  <a:pt x="2620" y="640"/>
                  <a:pt x="2620" y="638"/>
                </a:cubicBezTo>
                <a:cubicBezTo>
                  <a:pt x="2649" y="641"/>
                  <a:pt x="2676" y="645"/>
                  <a:pt x="2694" y="647"/>
                </a:cubicBezTo>
                <a:cubicBezTo>
                  <a:pt x="2694" y="620"/>
                  <a:pt x="2694" y="620"/>
                  <a:pt x="2694" y="620"/>
                </a:cubicBezTo>
                <a:cubicBezTo>
                  <a:pt x="2680" y="615"/>
                  <a:pt x="2667" y="604"/>
                  <a:pt x="2666" y="597"/>
                </a:cubicBezTo>
                <a:cubicBezTo>
                  <a:pt x="2665" y="588"/>
                  <a:pt x="2626" y="574"/>
                  <a:pt x="2618" y="575"/>
                </a:cubicBezTo>
                <a:cubicBezTo>
                  <a:pt x="2612" y="577"/>
                  <a:pt x="2557" y="575"/>
                  <a:pt x="2513" y="571"/>
                </a:cubicBezTo>
                <a:cubicBezTo>
                  <a:pt x="2515" y="567"/>
                  <a:pt x="2517" y="564"/>
                  <a:pt x="2516" y="563"/>
                </a:cubicBezTo>
                <a:cubicBezTo>
                  <a:pt x="2515" y="563"/>
                  <a:pt x="2505" y="566"/>
                  <a:pt x="2495" y="570"/>
                </a:cubicBezTo>
                <a:cubicBezTo>
                  <a:pt x="2495" y="570"/>
                  <a:pt x="2495" y="570"/>
                  <a:pt x="2495" y="570"/>
                </a:cubicBezTo>
                <a:cubicBezTo>
                  <a:pt x="2495" y="569"/>
                  <a:pt x="2495" y="568"/>
                  <a:pt x="2495" y="567"/>
                </a:cubicBezTo>
                <a:cubicBezTo>
                  <a:pt x="2492" y="555"/>
                  <a:pt x="2514" y="528"/>
                  <a:pt x="2514" y="515"/>
                </a:cubicBezTo>
                <a:cubicBezTo>
                  <a:pt x="2513" y="502"/>
                  <a:pt x="2471" y="478"/>
                  <a:pt x="2473" y="475"/>
                </a:cubicBezTo>
                <a:cubicBezTo>
                  <a:pt x="2475" y="472"/>
                  <a:pt x="2479" y="465"/>
                  <a:pt x="2477" y="464"/>
                </a:cubicBezTo>
                <a:cubicBezTo>
                  <a:pt x="2475" y="463"/>
                  <a:pt x="2464" y="463"/>
                  <a:pt x="2459" y="464"/>
                </a:cubicBezTo>
                <a:cubicBezTo>
                  <a:pt x="2455" y="466"/>
                  <a:pt x="2435" y="478"/>
                  <a:pt x="2416" y="478"/>
                </a:cubicBezTo>
                <a:cubicBezTo>
                  <a:pt x="2410" y="478"/>
                  <a:pt x="2400" y="479"/>
                  <a:pt x="2390" y="481"/>
                </a:cubicBezTo>
                <a:cubicBezTo>
                  <a:pt x="2400" y="467"/>
                  <a:pt x="2412" y="452"/>
                  <a:pt x="2427" y="437"/>
                </a:cubicBezTo>
                <a:cubicBezTo>
                  <a:pt x="2488" y="376"/>
                  <a:pt x="2592" y="267"/>
                  <a:pt x="2527" y="332"/>
                </a:cubicBezTo>
                <a:cubicBezTo>
                  <a:pt x="2487" y="372"/>
                  <a:pt x="2405" y="443"/>
                  <a:pt x="2348" y="490"/>
                </a:cubicBezTo>
                <a:cubicBezTo>
                  <a:pt x="2343" y="491"/>
                  <a:pt x="2339" y="491"/>
                  <a:pt x="2336" y="491"/>
                </a:cubicBezTo>
                <a:cubicBezTo>
                  <a:pt x="2320" y="492"/>
                  <a:pt x="2289" y="480"/>
                  <a:pt x="2292" y="478"/>
                </a:cubicBezTo>
                <a:cubicBezTo>
                  <a:pt x="2296" y="476"/>
                  <a:pt x="2282" y="464"/>
                  <a:pt x="2266" y="464"/>
                </a:cubicBezTo>
                <a:cubicBezTo>
                  <a:pt x="2251" y="464"/>
                  <a:pt x="2235" y="495"/>
                  <a:pt x="2224" y="505"/>
                </a:cubicBezTo>
                <a:cubicBezTo>
                  <a:pt x="2213" y="514"/>
                  <a:pt x="2177" y="523"/>
                  <a:pt x="2173" y="523"/>
                </a:cubicBezTo>
                <a:cubicBezTo>
                  <a:pt x="2180" y="515"/>
                  <a:pt x="2186" y="506"/>
                  <a:pt x="2188" y="506"/>
                </a:cubicBezTo>
                <a:cubicBezTo>
                  <a:pt x="2192" y="506"/>
                  <a:pt x="2193" y="505"/>
                  <a:pt x="2190" y="505"/>
                </a:cubicBezTo>
                <a:cubicBezTo>
                  <a:pt x="2188" y="504"/>
                  <a:pt x="2184" y="493"/>
                  <a:pt x="2185" y="494"/>
                </a:cubicBezTo>
                <a:cubicBezTo>
                  <a:pt x="2186" y="495"/>
                  <a:pt x="2199" y="489"/>
                  <a:pt x="2198" y="488"/>
                </a:cubicBezTo>
                <a:cubicBezTo>
                  <a:pt x="2197" y="486"/>
                  <a:pt x="2193" y="479"/>
                  <a:pt x="2192" y="479"/>
                </a:cubicBezTo>
                <a:cubicBezTo>
                  <a:pt x="2190" y="478"/>
                  <a:pt x="2185" y="478"/>
                  <a:pt x="2180" y="478"/>
                </a:cubicBezTo>
                <a:cubicBezTo>
                  <a:pt x="2175" y="479"/>
                  <a:pt x="2158" y="496"/>
                  <a:pt x="2160" y="504"/>
                </a:cubicBezTo>
                <a:cubicBezTo>
                  <a:pt x="2160" y="505"/>
                  <a:pt x="2160" y="507"/>
                  <a:pt x="2160" y="510"/>
                </a:cubicBezTo>
                <a:cubicBezTo>
                  <a:pt x="2159" y="510"/>
                  <a:pt x="2158" y="510"/>
                  <a:pt x="2157" y="511"/>
                </a:cubicBezTo>
                <a:cubicBezTo>
                  <a:pt x="2146" y="514"/>
                  <a:pt x="2123" y="522"/>
                  <a:pt x="2129" y="521"/>
                </a:cubicBezTo>
                <a:cubicBezTo>
                  <a:pt x="2135" y="520"/>
                  <a:pt x="2150" y="528"/>
                  <a:pt x="2142" y="531"/>
                </a:cubicBezTo>
                <a:cubicBezTo>
                  <a:pt x="2138" y="532"/>
                  <a:pt x="2124" y="537"/>
                  <a:pt x="2113" y="542"/>
                </a:cubicBezTo>
                <a:cubicBezTo>
                  <a:pt x="2110" y="541"/>
                  <a:pt x="2108" y="542"/>
                  <a:pt x="2107" y="543"/>
                </a:cubicBezTo>
                <a:cubicBezTo>
                  <a:pt x="2105" y="545"/>
                  <a:pt x="2104" y="546"/>
                  <a:pt x="2103" y="547"/>
                </a:cubicBezTo>
                <a:cubicBezTo>
                  <a:pt x="2100" y="549"/>
                  <a:pt x="2096" y="552"/>
                  <a:pt x="2094" y="554"/>
                </a:cubicBezTo>
                <a:cubicBezTo>
                  <a:pt x="2094" y="554"/>
                  <a:pt x="2094" y="554"/>
                  <a:pt x="2094" y="554"/>
                </a:cubicBezTo>
                <a:cubicBezTo>
                  <a:pt x="2093" y="552"/>
                  <a:pt x="2093" y="551"/>
                  <a:pt x="2092" y="551"/>
                </a:cubicBezTo>
                <a:cubicBezTo>
                  <a:pt x="2092" y="550"/>
                  <a:pt x="2080" y="557"/>
                  <a:pt x="2068" y="564"/>
                </a:cubicBezTo>
                <a:cubicBezTo>
                  <a:pt x="2068" y="564"/>
                  <a:pt x="2068" y="564"/>
                  <a:pt x="2065" y="564"/>
                </a:cubicBezTo>
                <a:cubicBezTo>
                  <a:pt x="2064" y="564"/>
                  <a:pt x="2064" y="564"/>
                  <a:pt x="2064" y="564"/>
                </a:cubicBezTo>
                <a:cubicBezTo>
                  <a:pt x="2063" y="561"/>
                  <a:pt x="2060" y="560"/>
                  <a:pt x="2058" y="560"/>
                </a:cubicBezTo>
                <a:cubicBezTo>
                  <a:pt x="2058" y="560"/>
                  <a:pt x="2058" y="560"/>
                  <a:pt x="2057" y="560"/>
                </a:cubicBezTo>
                <a:cubicBezTo>
                  <a:pt x="2057" y="559"/>
                  <a:pt x="2060" y="570"/>
                  <a:pt x="2062" y="571"/>
                </a:cubicBezTo>
                <a:cubicBezTo>
                  <a:pt x="2065" y="571"/>
                  <a:pt x="2064" y="572"/>
                  <a:pt x="2060" y="572"/>
                </a:cubicBezTo>
                <a:cubicBezTo>
                  <a:pt x="2060" y="572"/>
                  <a:pt x="2060" y="572"/>
                  <a:pt x="2060" y="572"/>
                </a:cubicBezTo>
                <a:cubicBezTo>
                  <a:pt x="2059" y="573"/>
                  <a:pt x="2061" y="574"/>
                  <a:pt x="2063" y="574"/>
                </a:cubicBezTo>
                <a:cubicBezTo>
                  <a:pt x="2061" y="575"/>
                  <a:pt x="2060" y="576"/>
                  <a:pt x="2062" y="576"/>
                </a:cubicBezTo>
                <a:cubicBezTo>
                  <a:pt x="2064" y="576"/>
                  <a:pt x="2065" y="576"/>
                  <a:pt x="2067" y="576"/>
                </a:cubicBezTo>
                <a:cubicBezTo>
                  <a:pt x="2068" y="578"/>
                  <a:pt x="2069" y="579"/>
                  <a:pt x="2070" y="580"/>
                </a:cubicBezTo>
                <a:cubicBezTo>
                  <a:pt x="2068" y="580"/>
                  <a:pt x="2066" y="580"/>
                  <a:pt x="2064" y="580"/>
                </a:cubicBezTo>
                <a:cubicBezTo>
                  <a:pt x="2053" y="579"/>
                  <a:pt x="2042" y="579"/>
                  <a:pt x="2030" y="579"/>
                </a:cubicBezTo>
                <a:cubicBezTo>
                  <a:pt x="2031" y="576"/>
                  <a:pt x="2032" y="573"/>
                  <a:pt x="2033" y="571"/>
                </a:cubicBezTo>
                <a:cubicBezTo>
                  <a:pt x="2033" y="571"/>
                  <a:pt x="2033" y="571"/>
                  <a:pt x="2032" y="570"/>
                </a:cubicBezTo>
                <a:cubicBezTo>
                  <a:pt x="2031" y="566"/>
                  <a:pt x="2031" y="566"/>
                  <a:pt x="2031" y="566"/>
                </a:cubicBezTo>
                <a:cubicBezTo>
                  <a:pt x="2037" y="559"/>
                  <a:pt x="2041" y="553"/>
                  <a:pt x="2040" y="553"/>
                </a:cubicBezTo>
                <a:cubicBezTo>
                  <a:pt x="2040" y="552"/>
                  <a:pt x="2037" y="552"/>
                  <a:pt x="2037" y="552"/>
                </a:cubicBezTo>
                <a:cubicBezTo>
                  <a:pt x="2036" y="552"/>
                  <a:pt x="2032" y="551"/>
                  <a:pt x="2028" y="551"/>
                </a:cubicBezTo>
                <a:cubicBezTo>
                  <a:pt x="2028" y="551"/>
                  <a:pt x="2028" y="551"/>
                  <a:pt x="2026" y="551"/>
                </a:cubicBezTo>
                <a:cubicBezTo>
                  <a:pt x="2022" y="551"/>
                  <a:pt x="2022" y="551"/>
                  <a:pt x="2022" y="551"/>
                </a:cubicBezTo>
                <a:cubicBezTo>
                  <a:pt x="2014" y="548"/>
                  <a:pt x="2009" y="546"/>
                  <a:pt x="2009" y="547"/>
                </a:cubicBezTo>
                <a:cubicBezTo>
                  <a:pt x="2009" y="547"/>
                  <a:pt x="2009" y="547"/>
                  <a:pt x="2011" y="548"/>
                </a:cubicBezTo>
                <a:cubicBezTo>
                  <a:pt x="2016" y="549"/>
                  <a:pt x="2019" y="565"/>
                  <a:pt x="2016" y="565"/>
                </a:cubicBezTo>
                <a:cubicBezTo>
                  <a:pt x="2012" y="565"/>
                  <a:pt x="2007" y="565"/>
                  <a:pt x="2004" y="566"/>
                </a:cubicBezTo>
                <a:cubicBezTo>
                  <a:pt x="2001" y="567"/>
                  <a:pt x="1996" y="564"/>
                  <a:pt x="1990" y="561"/>
                </a:cubicBezTo>
                <a:cubicBezTo>
                  <a:pt x="1984" y="557"/>
                  <a:pt x="1979" y="555"/>
                  <a:pt x="1979" y="556"/>
                </a:cubicBezTo>
                <a:cubicBezTo>
                  <a:pt x="1979" y="556"/>
                  <a:pt x="1979" y="556"/>
                  <a:pt x="1979" y="556"/>
                </a:cubicBezTo>
                <a:cubicBezTo>
                  <a:pt x="1980" y="558"/>
                  <a:pt x="1980" y="560"/>
                  <a:pt x="1980" y="561"/>
                </a:cubicBezTo>
                <a:cubicBezTo>
                  <a:pt x="1978" y="564"/>
                  <a:pt x="1973" y="564"/>
                  <a:pt x="1967" y="561"/>
                </a:cubicBezTo>
                <a:cubicBezTo>
                  <a:pt x="1966" y="561"/>
                  <a:pt x="1965" y="560"/>
                  <a:pt x="1964" y="560"/>
                </a:cubicBezTo>
                <a:cubicBezTo>
                  <a:pt x="1978" y="550"/>
                  <a:pt x="1974" y="536"/>
                  <a:pt x="1941" y="533"/>
                </a:cubicBezTo>
                <a:cubicBezTo>
                  <a:pt x="1966" y="512"/>
                  <a:pt x="1983" y="499"/>
                  <a:pt x="1984" y="499"/>
                </a:cubicBezTo>
                <a:cubicBezTo>
                  <a:pt x="1976" y="511"/>
                  <a:pt x="1978" y="520"/>
                  <a:pt x="1989" y="520"/>
                </a:cubicBezTo>
                <a:cubicBezTo>
                  <a:pt x="1989" y="520"/>
                  <a:pt x="1989" y="520"/>
                  <a:pt x="1989" y="519"/>
                </a:cubicBezTo>
                <a:cubicBezTo>
                  <a:pt x="1990" y="517"/>
                  <a:pt x="1996" y="510"/>
                  <a:pt x="1998" y="512"/>
                </a:cubicBezTo>
                <a:cubicBezTo>
                  <a:pt x="2000" y="514"/>
                  <a:pt x="2012" y="502"/>
                  <a:pt x="2010" y="499"/>
                </a:cubicBezTo>
                <a:cubicBezTo>
                  <a:pt x="2008" y="497"/>
                  <a:pt x="2008" y="497"/>
                  <a:pt x="2008" y="497"/>
                </a:cubicBezTo>
                <a:cubicBezTo>
                  <a:pt x="2008" y="495"/>
                  <a:pt x="2008" y="493"/>
                  <a:pt x="2007" y="491"/>
                </a:cubicBezTo>
                <a:cubicBezTo>
                  <a:pt x="2011" y="489"/>
                  <a:pt x="2015" y="487"/>
                  <a:pt x="2019" y="484"/>
                </a:cubicBezTo>
                <a:cubicBezTo>
                  <a:pt x="2040" y="469"/>
                  <a:pt x="2088" y="443"/>
                  <a:pt x="2084" y="442"/>
                </a:cubicBezTo>
                <a:cubicBezTo>
                  <a:pt x="2081" y="441"/>
                  <a:pt x="2083" y="436"/>
                  <a:pt x="2090" y="431"/>
                </a:cubicBezTo>
                <a:cubicBezTo>
                  <a:pt x="2050" y="427"/>
                  <a:pt x="2050" y="427"/>
                  <a:pt x="2050" y="427"/>
                </a:cubicBezTo>
                <a:cubicBezTo>
                  <a:pt x="2051" y="428"/>
                  <a:pt x="2051" y="429"/>
                  <a:pt x="2051" y="431"/>
                </a:cubicBezTo>
                <a:cubicBezTo>
                  <a:pt x="2050" y="437"/>
                  <a:pt x="2020" y="435"/>
                  <a:pt x="2009" y="431"/>
                </a:cubicBezTo>
                <a:cubicBezTo>
                  <a:pt x="1997" y="427"/>
                  <a:pt x="1970" y="432"/>
                  <a:pt x="1970" y="435"/>
                </a:cubicBezTo>
                <a:cubicBezTo>
                  <a:pt x="1970" y="436"/>
                  <a:pt x="1967" y="440"/>
                  <a:pt x="1963" y="444"/>
                </a:cubicBezTo>
                <a:cubicBezTo>
                  <a:pt x="1960" y="443"/>
                  <a:pt x="1957" y="442"/>
                  <a:pt x="1954" y="441"/>
                </a:cubicBezTo>
                <a:cubicBezTo>
                  <a:pt x="1951" y="440"/>
                  <a:pt x="1950" y="440"/>
                  <a:pt x="1948" y="440"/>
                </a:cubicBezTo>
                <a:cubicBezTo>
                  <a:pt x="1946" y="439"/>
                  <a:pt x="1946" y="439"/>
                  <a:pt x="1946" y="439"/>
                </a:cubicBezTo>
                <a:cubicBezTo>
                  <a:pt x="1945" y="440"/>
                  <a:pt x="1945" y="440"/>
                  <a:pt x="1945" y="440"/>
                </a:cubicBezTo>
                <a:cubicBezTo>
                  <a:pt x="1947" y="441"/>
                  <a:pt x="1925" y="439"/>
                  <a:pt x="1917" y="437"/>
                </a:cubicBezTo>
                <a:cubicBezTo>
                  <a:pt x="1916" y="437"/>
                  <a:pt x="1915" y="437"/>
                  <a:pt x="1914" y="436"/>
                </a:cubicBezTo>
                <a:cubicBezTo>
                  <a:pt x="1914" y="436"/>
                  <a:pt x="1914" y="436"/>
                  <a:pt x="1914" y="436"/>
                </a:cubicBezTo>
                <a:cubicBezTo>
                  <a:pt x="1912" y="436"/>
                  <a:pt x="1912" y="436"/>
                  <a:pt x="1912" y="436"/>
                </a:cubicBezTo>
                <a:cubicBezTo>
                  <a:pt x="1912" y="437"/>
                  <a:pt x="1914" y="439"/>
                  <a:pt x="1917" y="441"/>
                </a:cubicBezTo>
                <a:cubicBezTo>
                  <a:pt x="1920" y="443"/>
                  <a:pt x="1914" y="451"/>
                  <a:pt x="1908" y="453"/>
                </a:cubicBezTo>
                <a:cubicBezTo>
                  <a:pt x="1906" y="453"/>
                  <a:pt x="1905" y="455"/>
                  <a:pt x="1903" y="458"/>
                </a:cubicBezTo>
                <a:cubicBezTo>
                  <a:pt x="1901" y="460"/>
                  <a:pt x="1901" y="460"/>
                  <a:pt x="1901" y="460"/>
                </a:cubicBezTo>
                <a:cubicBezTo>
                  <a:pt x="1902" y="462"/>
                  <a:pt x="1903" y="464"/>
                  <a:pt x="1904" y="465"/>
                </a:cubicBezTo>
                <a:cubicBezTo>
                  <a:pt x="1905" y="468"/>
                  <a:pt x="1905" y="468"/>
                  <a:pt x="1905" y="468"/>
                </a:cubicBezTo>
                <a:cubicBezTo>
                  <a:pt x="1905" y="472"/>
                  <a:pt x="1905" y="476"/>
                  <a:pt x="1907" y="477"/>
                </a:cubicBezTo>
                <a:cubicBezTo>
                  <a:pt x="1907" y="477"/>
                  <a:pt x="1907" y="477"/>
                  <a:pt x="1908" y="477"/>
                </a:cubicBezTo>
                <a:cubicBezTo>
                  <a:pt x="1917" y="481"/>
                  <a:pt x="1918" y="483"/>
                  <a:pt x="1919" y="485"/>
                </a:cubicBezTo>
                <a:cubicBezTo>
                  <a:pt x="1919" y="485"/>
                  <a:pt x="1919" y="485"/>
                  <a:pt x="1919" y="486"/>
                </a:cubicBezTo>
                <a:cubicBezTo>
                  <a:pt x="1918" y="486"/>
                  <a:pt x="1917" y="486"/>
                  <a:pt x="1916" y="486"/>
                </a:cubicBezTo>
                <a:cubicBezTo>
                  <a:pt x="1914" y="487"/>
                  <a:pt x="1914" y="487"/>
                  <a:pt x="1914" y="487"/>
                </a:cubicBezTo>
                <a:cubicBezTo>
                  <a:pt x="1908" y="483"/>
                  <a:pt x="1901" y="483"/>
                  <a:pt x="1900" y="486"/>
                </a:cubicBezTo>
                <a:cubicBezTo>
                  <a:pt x="1900" y="486"/>
                  <a:pt x="1900" y="486"/>
                  <a:pt x="1899" y="487"/>
                </a:cubicBezTo>
                <a:cubicBezTo>
                  <a:pt x="1896" y="490"/>
                  <a:pt x="1905" y="500"/>
                  <a:pt x="1912" y="505"/>
                </a:cubicBezTo>
                <a:cubicBezTo>
                  <a:pt x="1909" y="510"/>
                  <a:pt x="1906" y="517"/>
                  <a:pt x="1902" y="523"/>
                </a:cubicBezTo>
                <a:cubicBezTo>
                  <a:pt x="1902" y="523"/>
                  <a:pt x="1901" y="523"/>
                  <a:pt x="1901" y="523"/>
                </a:cubicBezTo>
                <a:cubicBezTo>
                  <a:pt x="1901" y="523"/>
                  <a:pt x="1901" y="523"/>
                  <a:pt x="1896" y="519"/>
                </a:cubicBezTo>
                <a:cubicBezTo>
                  <a:pt x="1891" y="514"/>
                  <a:pt x="1891" y="514"/>
                  <a:pt x="1891" y="514"/>
                </a:cubicBezTo>
                <a:cubicBezTo>
                  <a:pt x="1878" y="503"/>
                  <a:pt x="1867" y="495"/>
                  <a:pt x="1868" y="495"/>
                </a:cubicBezTo>
                <a:cubicBezTo>
                  <a:pt x="1869" y="495"/>
                  <a:pt x="1864" y="492"/>
                  <a:pt x="1857" y="489"/>
                </a:cubicBezTo>
                <a:cubicBezTo>
                  <a:pt x="1853" y="487"/>
                  <a:pt x="1853" y="486"/>
                  <a:pt x="1853" y="485"/>
                </a:cubicBezTo>
                <a:cubicBezTo>
                  <a:pt x="1853" y="484"/>
                  <a:pt x="1853" y="484"/>
                  <a:pt x="1853" y="484"/>
                </a:cubicBezTo>
                <a:cubicBezTo>
                  <a:pt x="1846" y="484"/>
                  <a:pt x="1841" y="484"/>
                  <a:pt x="1834" y="482"/>
                </a:cubicBezTo>
                <a:cubicBezTo>
                  <a:pt x="1825" y="479"/>
                  <a:pt x="1818" y="475"/>
                  <a:pt x="1819" y="473"/>
                </a:cubicBezTo>
                <a:cubicBezTo>
                  <a:pt x="1821" y="471"/>
                  <a:pt x="1824" y="470"/>
                  <a:pt x="1826" y="471"/>
                </a:cubicBezTo>
                <a:cubicBezTo>
                  <a:pt x="1828" y="472"/>
                  <a:pt x="1832" y="469"/>
                  <a:pt x="1835" y="465"/>
                </a:cubicBezTo>
                <a:cubicBezTo>
                  <a:pt x="1837" y="463"/>
                  <a:pt x="1838" y="462"/>
                  <a:pt x="1840" y="462"/>
                </a:cubicBezTo>
                <a:cubicBezTo>
                  <a:pt x="1842" y="461"/>
                  <a:pt x="1844" y="461"/>
                  <a:pt x="1842" y="460"/>
                </a:cubicBezTo>
                <a:cubicBezTo>
                  <a:pt x="1842" y="460"/>
                  <a:pt x="1842" y="460"/>
                  <a:pt x="1841" y="459"/>
                </a:cubicBezTo>
                <a:cubicBezTo>
                  <a:pt x="1836" y="459"/>
                  <a:pt x="1821" y="463"/>
                  <a:pt x="1814" y="469"/>
                </a:cubicBezTo>
                <a:cubicBezTo>
                  <a:pt x="1812" y="471"/>
                  <a:pt x="1813" y="474"/>
                  <a:pt x="1814" y="477"/>
                </a:cubicBezTo>
                <a:cubicBezTo>
                  <a:pt x="1815" y="481"/>
                  <a:pt x="1815" y="481"/>
                  <a:pt x="1815" y="481"/>
                </a:cubicBezTo>
                <a:cubicBezTo>
                  <a:pt x="1820" y="486"/>
                  <a:pt x="1824" y="491"/>
                  <a:pt x="1828" y="495"/>
                </a:cubicBezTo>
                <a:cubicBezTo>
                  <a:pt x="1830" y="498"/>
                  <a:pt x="1830" y="498"/>
                  <a:pt x="1830" y="498"/>
                </a:cubicBezTo>
                <a:cubicBezTo>
                  <a:pt x="1832" y="500"/>
                  <a:pt x="1836" y="503"/>
                  <a:pt x="1838" y="503"/>
                </a:cubicBezTo>
                <a:cubicBezTo>
                  <a:pt x="1838" y="503"/>
                  <a:pt x="1838" y="503"/>
                  <a:pt x="1839" y="503"/>
                </a:cubicBezTo>
                <a:cubicBezTo>
                  <a:pt x="1841" y="504"/>
                  <a:pt x="1845" y="511"/>
                  <a:pt x="1846" y="512"/>
                </a:cubicBezTo>
                <a:cubicBezTo>
                  <a:pt x="1846" y="513"/>
                  <a:pt x="1846" y="513"/>
                  <a:pt x="1846" y="513"/>
                </a:cubicBezTo>
                <a:cubicBezTo>
                  <a:pt x="1843" y="515"/>
                  <a:pt x="1840" y="517"/>
                  <a:pt x="1840" y="518"/>
                </a:cubicBezTo>
                <a:cubicBezTo>
                  <a:pt x="1840" y="518"/>
                  <a:pt x="1840" y="518"/>
                  <a:pt x="1840" y="519"/>
                </a:cubicBezTo>
                <a:cubicBezTo>
                  <a:pt x="1839" y="520"/>
                  <a:pt x="1839" y="520"/>
                  <a:pt x="1839" y="520"/>
                </a:cubicBezTo>
                <a:cubicBezTo>
                  <a:pt x="1836" y="519"/>
                  <a:pt x="1833" y="519"/>
                  <a:pt x="1833" y="519"/>
                </a:cubicBezTo>
                <a:cubicBezTo>
                  <a:pt x="1833" y="519"/>
                  <a:pt x="1833" y="519"/>
                  <a:pt x="1833" y="518"/>
                </a:cubicBezTo>
                <a:cubicBezTo>
                  <a:pt x="1832" y="518"/>
                  <a:pt x="1835" y="529"/>
                  <a:pt x="1838" y="529"/>
                </a:cubicBezTo>
                <a:cubicBezTo>
                  <a:pt x="1840" y="530"/>
                  <a:pt x="1840" y="530"/>
                  <a:pt x="1836" y="531"/>
                </a:cubicBezTo>
                <a:cubicBezTo>
                  <a:pt x="1834" y="531"/>
                  <a:pt x="1834" y="531"/>
                  <a:pt x="1834" y="531"/>
                </a:cubicBezTo>
                <a:cubicBezTo>
                  <a:pt x="1829" y="537"/>
                  <a:pt x="1825" y="543"/>
                  <a:pt x="1825" y="543"/>
                </a:cubicBezTo>
                <a:cubicBezTo>
                  <a:pt x="1825" y="543"/>
                  <a:pt x="1825" y="543"/>
                  <a:pt x="1825" y="543"/>
                </a:cubicBezTo>
                <a:cubicBezTo>
                  <a:pt x="1824" y="544"/>
                  <a:pt x="1839" y="550"/>
                  <a:pt x="1842" y="550"/>
                </a:cubicBezTo>
                <a:cubicBezTo>
                  <a:pt x="1843" y="550"/>
                  <a:pt x="1844" y="550"/>
                  <a:pt x="1846" y="550"/>
                </a:cubicBezTo>
                <a:cubicBezTo>
                  <a:pt x="1856" y="556"/>
                  <a:pt x="1866" y="561"/>
                  <a:pt x="1876" y="564"/>
                </a:cubicBezTo>
                <a:cubicBezTo>
                  <a:pt x="1873" y="567"/>
                  <a:pt x="1871" y="570"/>
                  <a:pt x="1869" y="574"/>
                </a:cubicBezTo>
                <a:cubicBezTo>
                  <a:pt x="1683" y="568"/>
                  <a:pt x="1520" y="564"/>
                  <a:pt x="1691" y="570"/>
                </a:cubicBezTo>
                <a:cubicBezTo>
                  <a:pt x="1739" y="571"/>
                  <a:pt x="1799" y="574"/>
                  <a:pt x="1865" y="578"/>
                </a:cubicBezTo>
                <a:cubicBezTo>
                  <a:pt x="1862" y="581"/>
                  <a:pt x="1859" y="585"/>
                  <a:pt x="1856" y="588"/>
                </a:cubicBezTo>
                <a:cubicBezTo>
                  <a:pt x="1845" y="585"/>
                  <a:pt x="1829" y="584"/>
                  <a:pt x="1811" y="588"/>
                </a:cubicBezTo>
                <a:cubicBezTo>
                  <a:pt x="1809" y="595"/>
                  <a:pt x="1821" y="602"/>
                  <a:pt x="1842" y="603"/>
                </a:cubicBezTo>
                <a:cubicBezTo>
                  <a:pt x="1823" y="621"/>
                  <a:pt x="1802" y="644"/>
                  <a:pt x="1782" y="664"/>
                </a:cubicBezTo>
                <a:cubicBezTo>
                  <a:pt x="1769" y="660"/>
                  <a:pt x="1749" y="657"/>
                  <a:pt x="1745" y="659"/>
                </a:cubicBezTo>
                <a:cubicBezTo>
                  <a:pt x="1743" y="660"/>
                  <a:pt x="1737" y="661"/>
                  <a:pt x="1727" y="662"/>
                </a:cubicBezTo>
                <a:cubicBezTo>
                  <a:pt x="1740" y="656"/>
                  <a:pt x="1749" y="652"/>
                  <a:pt x="1749" y="650"/>
                </a:cubicBezTo>
                <a:cubicBezTo>
                  <a:pt x="1749" y="650"/>
                  <a:pt x="1749" y="650"/>
                  <a:pt x="1749" y="649"/>
                </a:cubicBezTo>
                <a:cubicBezTo>
                  <a:pt x="1796" y="651"/>
                  <a:pt x="1807" y="639"/>
                  <a:pt x="1802" y="627"/>
                </a:cubicBezTo>
                <a:cubicBezTo>
                  <a:pt x="1804" y="626"/>
                  <a:pt x="1807" y="625"/>
                  <a:pt x="1807" y="625"/>
                </a:cubicBezTo>
                <a:cubicBezTo>
                  <a:pt x="1807" y="624"/>
                  <a:pt x="1804" y="622"/>
                  <a:pt x="1800" y="622"/>
                </a:cubicBezTo>
                <a:cubicBezTo>
                  <a:pt x="1799" y="622"/>
                  <a:pt x="1799" y="622"/>
                  <a:pt x="1799" y="622"/>
                </a:cubicBezTo>
                <a:cubicBezTo>
                  <a:pt x="1791" y="612"/>
                  <a:pt x="1772" y="605"/>
                  <a:pt x="1758" y="612"/>
                </a:cubicBezTo>
                <a:cubicBezTo>
                  <a:pt x="1759" y="612"/>
                  <a:pt x="1759" y="611"/>
                  <a:pt x="1759" y="610"/>
                </a:cubicBezTo>
                <a:cubicBezTo>
                  <a:pt x="1761" y="607"/>
                  <a:pt x="1761" y="603"/>
                  <a:pt x="1760" y="598"/>
                </a:cubicBezTo>
                <a:cubicBezTo>
                  <a:pt x="1760" y="593"/>
                  <a:pt x="1760" y="593"/>
                  <a:pt x="1760" y="593"/>
                </a:cubicBezTo>
                <a:cubicBezTo>
                  <a:pt x="1754" y="586"/>
                  <a:pt x="1750" y="581"/>
                  <a:pt x="1750" y="581"/>
                </a:cubicBezTo>
                <a:cubicBezTo>
                  <a:pt x="1751" y="580"/>
                  <a:pt x="1750" y="579"/>
                  <a:pt x="1749" y="579"/>
                </a:cubicBezTo>
                <a:cubicBezTo>
                  <a:pt x="1747" y="578"/>
                  <a:pt x="1747" y="578"/>
                  <a:pt x="1747" y="578"/>
                </a:cubicBezTo>
                <a:cubicBezTo>
                  <a:pt x="1744" y="578"/>
                  <a:pt x="1742" y="577"/>
                  <a:pt x="1742" y="576"/>
                </a:cubicBezTo>
                <a:cubicBezTo>
                  <a:pt x="1742" y="575"/>
                  <a:pt x="1740" y="575"/>
                  <a:pt x="1738" y="575"/>
                </a:cubicBezTo>
                <a:cubicBezTo>
                  <a:pt x="1738" y="575"/>
                  <a:pt x="1737" y="574"/>
                  <a:pt x="1735" y="574"/>
                </a:cubicBezTo>
                <a:cubicBezTo>
                  <a:pt x="1733" y="574"/>
                  <a:pt x="1732" y="574"/>
                  <a:pt x="1724" y="574"/>
                </a:cubicBezTo>
                <a:cubicBezTo>
                  <a:pt x="1724" y="574"/>
                  <a:pt x="1724" y="574"/>
                  <a:pt x="1720" y="575"/>
                </a:cubicBezTo>
                <a:cubicBezTo>
                  <a:pt x="1716" y="575"/>
                  <a:pt x="1711" y="575"/>
                  <a:pt x="1705" y="574"/>
                </a:cubicBezTo>
                <a:cubicBezTo>
                  <a:pt x="1705" y="574"/>
                  <a:pt x="1705" y="574"/>
                  <a:pt x="1705" y="574"/>
                </a:cubicBezTo>
                <a:cubicBezTo>
                  <a:pt x="1705" y="574"/>
                  <a:pt x="1705" y="574"/>
                  <a:pt x="1705" y="574"/>
                </a:cubicBezTo>
                <a:cubicBezTo>
                  <a:pt x="1705" y="574"/>
                  <a:pt x="1705" y="575"/>
                  <a:pt x="1705" y="575"/>
                </a:cubicBezTo>
                <a:cubicBezTo>
                  <a:pt x="1705" y="575"/>
                  <a:pt x="1705" y="575"/>
                  <a:pt x="1705" y="576"/>
                </a:cubicBezTo>
                <a:cubicBezTo>
                  <a:pt x="1705" y="576"/>
                  <a:pt x="1705" y="576"/>
                  <a:pt x="1707" y="576"/>
                </a:cubicBezTo>
                <a:cubicBezTo>
                  <a:pt x="1707" y="576"/>
                  <a:pt x="1707" y="576"/>
                  <a:pt x="1708" y="576"/>
                </a:cubicBezTo>
                <a:cubicBezTo>
                  <a:pt x="1709" y="576"/>
                  <a:pt x="1709" y="577"/>
                  <a:pt x="1709" y="577"/>
                </a:cubicBezTo>
                <a:cubicBezTo>
                  <a:pt x="1708" y="581"/>
                  <a:pt x="1707" y="585"/>
                  <a:pt x="1706" y="589"/>
                </a:cubicBezTo>
                <a:cubicBezTo>
                  <a:pt x="1706" y="589"/>
                  <a:pt x="1705" y="590"/>
                  <a:pt x="1704" y="590"/>
                </a:cubicBezTo>
                <a:cubicBezTo>
                  <a:pt x="1702" y="590"/>
                  <a:pt x="1699" y="587"/>
                  <a:pt x="1697" y="584"/>
                </a:cubicBezTo>
                <a:cubicBezTo>
                  <a:pt x="1697" y="584"/>
                  <a:pt x="1696" y="584"/>
                  <a:pt x="1695" y="585"/>
                </a:cubicBezTo>
                <a:cubicBezTo>
                  <a:pt x="1695" y="585"/>
                  <a:pt x="1695" y="585"/>
                  <a:pt x="1692" y="588"/>
                </a:cubicBezTo>
                <a:cubicBezTo>
                  <a:pt x="1689" y="591"/>
                  <a:pt x="1685" y="596"/>
                  <a:pt x="1686" y="599"/>
                </a:cubicBezTo>
                <a:cubicBezTo>
                  <a:pt x="1687" y="601"/>
                  <a:pt x="1693" y="604"/>
                  <a:pt x="1695" y="605"/>
                </a:cubicBezTo>
                <a:cubicBezTo>
                  <a:pt x="1697" y="605"/>
                  <a:pt x="1703" y="610"/>
                  <a:pt x="1699" y="609"/>
                </a:cubicBezTo>
                <a:cubicBezTo>
                  <a:pt x="1696" y="607"/>
                  <a:pt x="1696" y="607"/>
                  <a:pt x="1696" y="607"/>
                </a:cubicBezTo>
                <a:cubicBezTo>
                  <a:pt x="1693" y="607"/>
                  <a:pt x="1691" y="607"/>
                  <a:pt x="1687" y="607"/>
                </a:cubicBezTo>
                <a:cubicBezTo>
                  <a:pt x="1687" y="607"/>
                  <a:pt x="1687" y="608"/>
                  <a:pt x="1687" y="610"/>
                </a:cubicBezTo>
                <a:cubicBezTo>
                  <a:pt x="1687" y="610"/>
                  <a:pt x="1688" y="611"/>
                  <a:pt x="1688" y="612"/>
                </a:cubicBezTo>
                <a:cubicBezTo>
                  <a:pt x="1679" y="612"/>
                  <a:pt x="1670" y="612"/>
                  <a:pt x="1664" y="613"/>
                </a:cubicBezTo>
                <a:cubicBezTo>
                  <a:pt x="1662" y="613"/>
                  <a:pt x="1661" y="615"/>
                  <a:pt x="1662" y="616"/>
                </a:cubicBezTo>
                <a:cubicBezTo>
                  <a:pt x="1651" y="617"/>
                  <a:pt x="1640" y="619"/>
                  <a:pt x="1639" y="620"/>
                </a:cubicBezTo>
                <a:cubicBezTo>
                  <a:pt x="1639" y="622"/>
                  <a:pt x="1659" y="624"/>
                  <a:pt x="1670" y="623"/>
                </a:cubicBezTo>
                <a:cubicBezTo>
                  <a:pt x="1678" y="628"/>
                  <a:pt x="1693" y="634"/>
                  <a:pt x="1711" y="639"/>
                </a:cubicBezTo>
                <a:cubicBezTo>
                  <a:pt x="1721" y="642"/>
                  <a:pt x="1732" y="642"/>
                  <a:pt x="1743" y="641"/>
                </a:cubicBezTo>
                <a:cubicBezTo>
                  <a:pt x="1742" y="643"/>
                  <a:pt x="1742" y="645"/>
                  <a:pt x="1742" y="647"/>
                </a:cubicBezTo>
                <a:cubicBezTo>
                  <a:pt x="1740" y="647"/>
                  <a:pt x="1737" y="647"/>
                  <a:pt x="1733" y="647"/>
                </a:cubicBezTo>
                <a:cubicBezTo>
                  <a:pt x="1726" y="647"/>
                  <a:pt x="1718" y="648"/>
                  <a:pt x="1708" y="650"/>
                </a:cubicBezTo>
                <a:cubicBezTo>
                  <a:pt x="1702" y="650"/>
                  <a:pt x="1700" y="651"/>
                  <a:pt x="1699" y="651"/>
                </a:cubicBezTo>
                <a:cubicBezTo>
                  <a:pt x="1698" y="649"/>
                  <a:pt x="1696" y="648"/>
                  <a:pt x="1694" y="648"/>
                </a:cubicBezTo>
                <a:cubicBezTo>
                  <a:pt x="1691" y="648"/>
                  <a:pt x="1688" y="650"/>
                  <a:pt x="1688" y="651"/>
                </a:cubicBezTo>
                <a:cubicBezTo>
                  <a:pt x="1688" y="653"/>
                  <a:pt x="1688" y="654"/>
                  <a:pt x="1688" y="654"/>
                </a:cubicBezTo>
                <a:cubicBezTo>
                  <a:pt x="1688" y="654"/>
                  <a:pt x="1688" y="654"/>
                  <a:pt x="1687" y="654"/>
                </a:cubicBezTo>
                <a:cubicBezTo>
                  <a:pt x="1686" y="654"/>
                  <a:pt x="1685" y="655"/>
                  <a:pt x="1685" y="656"/>
                </a:cubicBezTo>
                <a:cubicBezTo>
                  <a:pt x="1685" y="657"/>
                  <a:pt x="1685" y="657"/>
                  <a:pt x="1686" y="657"/>
                </a:cubicBezTo>
                <a:cubicBezTo>
                  <a:pt x="1686" y="657"/>
                  <a:pt x="1686" y="658"/>
                  <a:pt x="1687" y="658"/>
                </a:cubicBezTo>
                <a:cubicBezTo>
                  <a:pt x="1682" y="659"/>
                  <a:pt x="1675" y="659"/>
                  <a:pt x="1672" y="660"/>
                </a:cubicBezTo>
                <a:cubicBezTo>
                  <a:pt x="1670" y="660"/>
                  <a:pt x="1668" y="660"/>
                  <a:pt x="1667" y="660"/>
                </a:cubicBezTo>
                <a:cubicBezTo>
                  <a:pt x="1665" y="660"/>
                  <a:pt x="1665" y="660"/>
                  <a:pt x="1665" y="660"/>
                </a:cubicBezTo>
                <a:cubicBezTo>
                  <a:pt x="1656" y="662"/>
                  <a:pt x="1649" y="665"/>
                  <a:pt x="1647" y="664"/>
                </a:cubicBezTo>
                <a:cubicBezTo>
                  <a:pt x="1646" y="663"/>
                  <a:pt x="1644" y="663"/>
                  <a:pt x="1641" y="662"/>
                </a:cubicBezTo>
                <a:cubicBezTo>
                  <a:pt x="1641" y="662"/>
                  <a:pt x="1641" y="662"/>
                  <a:pt x="1638" y="663"/>
                </a:cubicBezTo>
                <a:cubicBezTo>
                  <a:pt x="1638" y="662"/>
                  <a:pt x="1638" y="662"/>
                  <a:pt x="1638" y="662"/>
                </a:cubicBezTo>
                <a:cubicBezTo>
                  <a:pt x="1639" y="661"/>
                  <a:pt x="1641" y="660"/>
                  <a:pt x="1641" y="659"/>
                </a:cubicBezTo>
                <a:cubicBezTo>
                  <a:pt x="1642" y="658"/>
                  <a:pt x="1640" y="656"/>
                  <a:pt x="1638" y="655"/>
                </a:cubicBezTo>
                <a:cubicBezTo>
                  <a:pt x="1639" y="644"/>
                  <a:pt x="1642" y="631"/>
                  <a:pt x="1639" y="624"/>
                </a:cubicBezTo>
                <a:cubicBezTo>
                  <a:pt x="1637" y="620"/>
                  <a:pt x="1629" y="616"/>
                  <a:pt x="1621" y="611"/>
                </a:cubicBezTo>
                <a:cubicBezTo>
                  <a:pt x="1623" y="606"/>
                  <a:pt x="1626" y="600"/>
                  <a:pt x="1627" y="598"/>
                </a:cubicBezTo>
                <a:cubicBezTo>
                  <a:pt x="1629" y="596"/>
                  <a:pt x="1631" y="595"/>
                  <a:pt x="1634" y="594"/>
                </a:cubicBezTo>
                <a:cubicBezTo>
                  <a:pt x="1637" y="592"/>
                  <a:pt x="1642" y="586"/>
                  <a:pt x="1639" y="585"/>
                </a:cubicBezTo>
                <a:cubicBezTo>
                  <a:pt x="1636" y="585"/>
                  <a:pt x="1628" y="585"/>
                  <a:pt x="1626" y="587"/>
                </a:cubicBezTo>
                <a:cubicBezTo>
                  <a:pt x="1623" y="588"/>
                  <a:pt x="1612" y="594"/>
                  <a:pt x="1600" y="599"/>
                </a:cubicBezTo>
                <a:cubicBezTo>
                  <a:pt x="1599" y="600"/>
                  <a:pt x="1599" y="600"/>
                  <a:pt x="1598" y="601"/>
                </a:cubicBezTo>
                <a:cubicBezTo>
                  <a:pt x="1595" y="599"/>
                  <a:pt x="1593" y="598"/>
                  <a:pt x="1593" y="597"/>
                </a:cubicBezTo>
                <a:cubicBezTo>
                  <a:pt x="1594" y="595"/>
                  <a:pt x="1595" y="588"/>
                  <a:pt x="1593" y="588"/>
                </a:cubicBezTo>
                <a:cubicBezTo>
                  <a:pt x="1590" y="587"/>
                  <a:pt x="1581" y="588"/>
                  <a:pt x="1578" y="590"/>
                </a:cubicBezTo>
                <a:cubicBezTo>
                  <a:pt x="1575" y="592"/>
                  <a:pt x="1562" y="605"/>
                  <a:pt x="1546" y="608"/>
                </a:cubicBezTo>
                <a:cubicBezTo>
                  <a:pt x="1541" y="609"/>
                  <a:pt x="1534" y="612"/>
                  <a:pt x="1526" y="615"/>
                </a:cubicBezTo>
                <a:cubicBezTo>
                  <a:pt x="1529" y="601"/>
                  <a:pt x="1535" y="587"/>
                  <a:pt x="1543" y="572"/>
                </a:cubicBezTo>
                <a:cubicBezTo>
                  <a:pt x="1574" y="513"/>
                  <a:pt x="1627" y="407"/>
                  <a:pt x="1593" y="470"/>
                </a:cubicBezTo>
                <a:cubicBezTo>
                  <a:pt x="1579" y="497"/>
                  <a:pt x="1554" y="537"/>
                  <a:pt x="1529" y="576"/>
                </a:cubicBezTo>
                <a:cubicBezTo>
                  <a:pt x="1526" y="574"/>
                  <a:pt x="1522" y="574"/>
                  <a:pt x="1517" y="574"/>
                </a:cubicBezTo>
                <a:cubicBezTo>
                  <a:pt x="1508" y="574"/>
                  <a:pt x="1501" y="575"/>
                  <a:pt x="1502" y="578"/>
                </a:cubicBezTo>
                <a:cubicBezTo>
                  <a:pt x="1502" y="580"/>
                  <a:pt x="1510" y="586"/>
                  <a:pt x="1514" y="585"/>
                </a:cubicBezTo>
                <a:cubicBezTo>
                  <a:pt x="1516" y="585"/>
                  <a:pt x="1519" y="585"/>
                  <a:pt x="1523" y="584"/>
                </a:cubicBezTo>
                <a:cubicBezTo>
                  <a:pt x="1513" y="600"/>
                  <a:pt x="1502" y="615"/>
                  <a:pt x="1493" y="628"/>
                </a:cubicBezTo>
                <a:cubicBezTo>
                  <a:pt x="1492" y="629"/>
                  <a:pt x="1490" y="630"/>
                  <a:pt x="1488" y="630"/>
                </a:cubicBezTo>
                <a:cubicBezTo>
                  <a:pt x="1487" y="630"/>
                  <a:pt x="1486" y="630"/>
                  <a:pt x="1486" y="631"/>
                </a:cubicBezTo>
                <a:cubicBezTo>
                  <a:pt x="1485" y="631"/>
                  <a:pt x="1485" y="631"/>
                  <a:pt x="1484" y="631"/>
                </a:cubicBezTo>
                <a:cubicBezTo>
                  <a:pt x="1476" y="633"/>
                  <a:pt x="1461" y="632"/>
                  <a:pt x="1452" y="630"/>
                </a:cubicBezTo>
                <a:cubicBezTo>
                  <a:pt x="1450" y="624"/>
                  <a:pt x="1450" y="624"/>
                  <a:pt x="1451" y="630"/>
                </a:cubicBezTo>
                <a:cubicBezTo>
                  <a:pt x="1446" y="629"/>
                  <a:pt x="1443" y="627"/>
                  <a:pt x="1443" y="627"/>
                </a:cubicBezTo>
                <a:cubicBezTo>
                  <a:pt x="1445" y="624"/>
                  <a:pt x="1434" y="618"/>
                  <a:pt x="1422" y="619"/>
                </a:cubicBezTo>
                <a:cubicBezTo>
                  <a:pt x="1421" y="616"/>
                  <a:pt x="1419" y="614"/>
                  <a:pt x="1417" y="612"/>
                </a:cubicBezTo>
                <a:cubicBezTo>
                  <a:pt x="1411" y="608"/>
                  <a:pt x="1405" y="604"/>
                  <a:pt x="1399" y="600"/>
                </a:cubicBezTo>
                <a:cubicBezTo>
                  <a:pt x="1399" y="600"/>
                  <a:pt x="1399" y="600"/>
                  <a:pt x="1399" y="600"/>
                </a:cubicBezTo>
                <a:cubicBezTo>
                  <a:pt x="1399" y="599"/>
                  <a:pt x="1398" y="598"/>
                  <a:pt x="1397" y="598"/>
                </a:cubicBezTo>
                <a:cubicBezTo>
                  <a:pt x="1397" y="598"/>
                  <a:pt x="1397" y="598"/>
                  <a:pt x="1397" y="599"/>
                </a:cubicBezTo>
                <a:cubicBezTo>
                  <a:pt x="1394" y="597"/>
                  <a:pt x="1391" y="595"/>
                  <a:pt x="1389" y="593"/>
                </a:cubicBezTo>
                <a:cubicBezTo>
                  <a:pt x="1389" y="593"/>
                  <a:pt x="1389" y="593"/>
                  <a:pt x="1389" y="593"/>
                </a:cubicBezTo>
                <a:cubicBezTo>
                  <a:pt x="1395" y="592"/>
                  <a:pt x="1406" y="587"/>
                  <a:pt x="1410" y="585"/>
                </a:cubicBezTo>
                <a:cubicBezTo>
                  <a:pt x="1413" y="583"/>
                  <a:pt x="1425" y="576"/>
                  <a:pt x="1425" y="575"/>
                </a:cubicBezTo>
                <a:cubicBezTo>
                  <a:pt x="1425" y="575"/>
                  <a:pt x="1422" y="573"/>
                  <a:pt x="1418" y="571"/>
                </a:cubicBezTo>
                <a:cubicBezTo>
                  <a:pt x="1414" y="569"/>
                  <a:pt x="1395" y="566"/>
                  <a:pt x="1395" y="566"/>
                </a:cubicBezTo>
                <a:cubicBezTo>
                  <a:pt x="1395" y="567"/>
                  <a:pt x="1395" y="568"/>
                  <a:pt x="1394" y="568"/>
                </a:cubicBezTo>
                <a:cubicBezTo>
                  <a:pt x="1393" y="568"/>
                  <a:pt x="1393" y="570"/>
                  <a:pt x="1394" y="573"/>
                </a:cubicBezTo>
                <a:cubicBezTo>
                  <a:pt x="1395" y="575"/>
                  <a:pt x="1389" y="585"/>
                  <a:pt x="1387" y="586"/>
                </a:cubicBezTo>
                <a:cubicBezTo>
                  <a:pt x="1386" y="587"/>
                  <a:pt x="1385" y="588"/>
                  <a:pt x="1385" y="589"/>
                </a:cubicBezTo>
                <a:cubicBezTo>
                  <a:pt x="1379" y="583"/>
                  <a:pt x="1375" y="579"/>
                  <a:pt x="1374" y="580"/>
                </a:cubicBezTo>
                <a:cubicBezTo>
                  <a:pt x="1371" y="581"/>
                  <a:pt x="1370" y="585"/>
                  <a:pt x="1373" y="584"/>
                </a:cubicBezTo>
                <a:cubicBezTo>
                  <a:pt x="1373" y="584"/>
                  <a:pt x="1378" y="586"/>
                  <a:pt x="1384" y="590"/>
                </a:cubicBezTo>
                <a:cubicBezTo>
                  <a:pt x="1384" y="592"/>
                  <a:pt x="1385" y="594"/>
                  <a:pt x="1388" y="593"/>
                </a:cubicBezTo>
                <a:cubicBezTo>
                  <a:pt x="1391" y="596"/>
                  <a:pt x="1393" y="598"/>
                  <a:pt x="1396" y="601"/>
                </a:cubicBezTo>
                <a:cubicBezTo>
                  <a:pt x="1396" y="603"/>
                  <a:pt x="1395" y="605"/>
                  <a:pt x="1395" y="607"/>
                </a:cubicBezTo>
                <a:cubicBezTo>
                  <a:pt x="1395" y="609"/>
                  <a:pt x="1396" y="611"/>
                  <a:pt x="1396" y="612"/>
                </a:cubicBezTo>
                <a:cubicBezTo>
                  <a:pt x="1395" y="611"/>
                  <a:pt x="1394" y="611"/>
                  <a:pt x="1393" y="611"/>
                </a:cubicBezTo>
                <a:cubicBezTo>
                  <a:pt x="1386" y="610"/>
                  <a:pt x="1369" y="611"/>
                  <a:pt x="1370" y="612"/>
                </a:cubicBezTo>
                <a:cubicBezTo>
                  <a:pt x="1370" y="614"/>
                  <a:pt x="1371" y="619"/>
                  <a:pt x="1369" y="620"/>
                </a:cubicBezTo>
                <a:cubicBezTo>
                  <a:pt x="1368" y="622"/>
                  <a:pt x="1367" y="632"/>
                  <a:pt x="1369" y="632"/>
                </a:cubicBezTo>
                <a:cubicBezTo>
                  <a:pt x="1370" y="632"/>
                  <a:pt x="1372" y="633"/>
                  <a:pt x="1372" y="634"/>
                </a:cubicBezTo>
                <a:cubicBezTo>
                  <a:pt x="1372" y="635"/>
                  <a:pt x="1378" y="636"/>
                  <a:pt x="1387" y="637"/>
                </a:cubicBezTo>
                <a:cubicBezTo>
                  <a:pt x="1391" y="637"/>
                  <a:pt x="1399" y="637"/>
                  <a:pt x="1404" y="635"/>
                </a:cubicBezTo>
                <a:cubicBezTo>
                  <a:pt x="1402" y="641"/>
                  <a:pt x="1401" y="646"/>
                  <a:pt x="1399" y="651"/>
                </a:cubicBezTo>
                <a:cubicBezTo>
                  <a:pt x="1397" y="652"/>
                  <a:pt x="1395" y="652"/>
                  <a:pt x="1393" y="652"/>
                </a:cubicBezTo>
                <a:cubicBezTo>
                  <a:pt x="1388" y="653"/>
                  <a:pt x="1383" y="653"/>
                  <a:pt x="1366" y="654"/>
                </a:cubicBezTo>
                <a:cubicBezTo>
                  <a:pt x="1366" y="654"/>
                  <a:pt x="1365" y="653"/>
                  <a:pt x="1364" y="653"/>
                </a:cubicBezTo>
                <a:cubicBezTo>
                  <a:pt x="1364" y="652"/>
                  <a:pt x="1364" y="652"/>
                  <a:pt x="1364" y="651"/>
                </a:cubicBezTo>
                <a:cubicBezTo>
                  <a:pt x="1366" y="651"/>
                  <a:pt x="1366" y="649"/>
                  <a:pt x="1364" y="650"/>
                </a:cubicBezTo>
                <a:cubicBezTo>
                  <a:pt x="1364" y="650"/>
                  <a:pt x="1363" y="650"/>
                  <a:pt x="1362" y="650"/>
                </a:cubicBezTo>
                <a:cubicBezTo>
                  <a:pt x="1362" y="648"/>
                  <a:pt x="1360" y="644"/>
                  <a:pt x="1358" y="639"/>
                </a:cubicBezTo>
                <a:cubicBezTo>
                  <a:pt x="1357" y="638"/>
                  <a:pt x="1357" y="637"/>
                  <a:pt x="1356" y="637"/>
                </a:cubicBezTo>
                <a:cubicBezTo>
                  <a:pt x="1356" y="637"/>
                  <a:pt x="1356" y="637"/>
                  <a:pt x="1357" y="637"/>
                </a:cubicBezTo>
                <a:cubicBezTo>
                  <a:pt x="1359" y="636"/>
                  <a:pt x="1357" y="633"/>
                  <a:pt x="1355" y="634"/>
                </a:cubicBezTo>
                <a:cubicBezTo>
                  <a:pt x="1354" y="635"/>
                  <a:pt x="1351" y="631"/>
                  <a:pt x="1352" y="630"/>
                </a:cubicBezTo>
                <a:cubicBezTo>
                  <a:pt x="1353" y="628"/>
                  <a:pt x="1350" y="625"/>
                  <a:pt x="1347" y="624"/>
                </a:cubicBezTo>
                <a:cubicBezTo>
                  <a:pt x="1345" y="624"/>
                  <a:pt x="1344" y="620"/>
                  <a:pt x="1346" y="619"/>
                </a:cubicBezTo>
                <a:cubicBezTo>
                  <a:pt x="1348" y="618"/>
                  <a:pt x="1342" y="612"/>
                  <a:pt x="1335" y="609"/>
                </a:cubicBezTo>
                <a:cubicBezTo>
                  <a:pt x="1328" y="607"/>
                  <a:pt x="1310" y="606"/>
                  <a:pt x="1311" y="604"/>
                </a:cubicBezTo>
                <a:cubicBezTo>
                  <a:pt x="1312" y="602"/>
                  <a:pt x="1309" y="599"/>
                  <a:pt x="1307" y="597"/>
                </a:cubicBezTo>
                <a:cubicBezTo>
                  <a:pt x="1309" y="594"/>
                  <a:pt x="1310" y="592"/>
                  <a:pt x="1309" y="593"/>
                </a:cubicBezTo>
                <a:cubicBezTo>
                  <a:pt x="1307" y="595"/>
                  <a:pt x="1305" y="596"/>
                  <a:pt x="1303" y="596"/>
                </a:cubicBezTo>
                <a:cubicBezTo>
                  <a:pt x="1301" y="595"/>
                  <a:pt x="1299" y="594"/>
                  <a:pt x="1297" y="594"/>
                </a:cubicBezTo>
                <a:cubicBezTo>
                  <a:pt x="1297" y="594"/>
                  <a:pt x="1297" y="594"/>
                  <a:pt x="1296" y="595"/>
                </a:cubicBezTo>
                <a:cubicBezTo>
                  <a:pt x="1295" y="594"/>
                  <a:pt x="1291" y="592"/>
                  <a:pt x="1288" y="591"/>
                </a:cubicBezTo>
                <a:cubicBezTo>
                  <a:pt x="1291" y="585"/>
                  <a:pt x="1293" y="580"/>
                  <a:pt x="1292" y="580"/>
                </a:cubicBezTo>
                <a:cubicBezTo>
                  <a:pt x="1289" y="580"/>
                  <a:pt x="1285" y="581"/>
                  <a:pt x="1281" y="582"/>
                </a:cubicBezTo>
                <a:cubicBezTo>
                  <a:pt x="1277" y="584"/>
                  <a:pt x="1265" y="587"/>
                  <a:pt x="1264" y="589"/>
                </a:cubicBezTo>
                <a:cubicBezTo>
                  <a:pt x="1263" y="591"/>
                  <a:pt x="1261" y="593"/>
                  <a:pt x="1260" y="594"/>
                </a:cubicBezTo>
                <a:cubicBezTo>
                  <a:pt x="1257" y="594"/>
                  <a:pt x="1254" y="593"/>
                  <a:pt x="1253" y="594"/>
                </a:cubicBezTo>
                <a:cubicBezTo>
                  <a:pt x="1249" y="595"/>
                  <a:pt x="1249" y="600"/>
                  <a:pt x="1250" y="601"/>
                </a:cubicBezTo>
                <a:cubicBezTo>
                  <a:pt x="1250" y="602"/>
                  <a:pt x="1250" y="602"/>
                  <a:pt x="1251" y="603"/>
                </a:cubicBezTo>
                <a:cubicBezTo>
                  <a:pt x="1248" y="605"/>
                  <a:pt x="1246" y="606"/>
                  <a:pt x="1245" y="607"/>
                </a:cubicBezTo>
                <a:cubicBezTo>
                  <a:pt x="1244" y="608"/>
                  <a:pt x="1241" y="613"/>
                  <a:pt x="1238" y="617"/>
                </a:cubicBezTo>
                <a:cubicBezTo>
                  <a:pt x="1238" y="616"/>
                  <a:pt x="1238" y="616"/>
                  <a:pt x="1238" y="616"/>
                </a:cubicBezTo>
                <a:cubicBezTo>
                  <a:pt x="1238" y="615"/>
                  <a:pt x="1238" y="615"/>
                  <a:pt x="1237" y="615"/>
                </a:cubicBezTo>
                <a:cubicBezTo>
                  <a:pt x="1237" y="615"/>
                  <a:pt x="1237" y="616"/>
                  <a:pt x="1236" y="616"/>
                </a:cubicBezTo>
                <a:cubicBezTo>
                  <a:pt x="1236" y="617"/>
                  <a:pt x="1236" y="617"/>
                  <a:pt x="1236" y="617"/>
                </a:cubicBezTo>
                <a:cubicBezTo>
                  <a:pt x="1234" y="611"/>
                  <a:pt x="1232" y="606"/>
                  <a:pt x="1230" y="601"/>
                </a:cubicBezTo>
                <a:cubicBezTo>
                  <a:pt x="1230" y="601"/>
                  <a:pt x="1230" y="600"/>
                  <a:pt x="1231" y="600"/>
                </a:cubicBezTo>
                <a:cubicBezTo>
                  <a:pt x="1232" y="599"/>
                  <a:pt x="1234" y="590"/>
                  <a:pt x="1232" y="590"/>
                </a:cubicBezTo>
                <a:cubicBezTo>
                  <a:pt x="1232" y="589"/>
                  <a:pt x="1228" y="589"/>
                  <a:pt x="1226" y="589"/>
                </a:cubicBezTo>
                <a:cubicBezTo>
                  <a:pt x="1224" y="585"/>
                  <a:pt x="1223" y="583"/>
                  <a:pt x="1223" y="583"/>
                </a:cubicBezTo>
                <a:cubicBezTo>
                  <a:pt x="1222" y="582"/>
                  <a:pt x="1222" y="581"/>
                  <a:pt x="1221" y="580"/>
                </a:cubicBezTo>
                <a:cubicBezTo>
                  <a:pt x="1221" y="580"/>
                  <a:pt x="1221" y="580"/>
                  <a:pt x="1221" y="580"/>
                </a:cubicBezTo>
                <a:cubicBezTo>
                  <a:pt x="1221" y="580"/>
                  <a:pt x="1221" y="580"/>
                  <a:pt x="1221" y="580"/>
                </a:cubicBezTo>
                <a:cubicBezTo>
                  <a:pt x="1220" y="577"/>
                  <a:pt x="1218" y="573"/>
                  <a:pt x="1218" y="569"/>
                </a:cubicBezTo>
                <a:cubicBezTo>
                  <a:pt x="1223" y="568"/>
                  <a:pt x="1232" y="566"/>
                  <a:pt x="1232" y="565"/>
                </a:cubicBezTo>
                <a:cubicBezTo>
                  <a:pt x="1232" y="563"/>
                  <a:pt x="1231" y="561"/>
                  <a:pt x="1229" y="557"/>
                </a:cubicBezTo>
                <a:cubicBezTo>
                  <a:pt x="1227" y="554"/>
                  <a:pt x="1225" y="551"/>
                  <a:pt x="1224" y="552"/>
                </a:cubicBezTo>
                <a:cubicBezTo>
                  <a:pt x="1224" y="552"/>
                  <a:pt x="1224" y="552"/>
                  <a:pt x="1223" y="553"/>
                </a:cubicBezTo>
                <a:cubicBezTo>
                  <a:pt x="1223" y="555"/>
                  <a:pt x="1221" y="554"/>
                  <a:pt x="1221" y="551"/>
                </a:cubicBezTo>
                <a:cubicBezTo>
                  <a:pt x="1220" y="549"/>
                  <a:pt x="1220" y="549"/>
                  <a:pt x="1220" y="549"/>
                </a:cubicBezTo>
                <a:cubicBezTo>
                  <a:pt x="1220" y="549"/>
                  <a:pt x="1219" y="549"/>
                  <a:pt x="1217" y="548"/>
                </a:cubicBezTo>
                <a:cubicBezTo>
                  <a:pt x="1216" y="541"/>
                  <a:pt x="1212" y="533"/>
                  <a:pt x="1209" y="526"/>
                </a:cubicBezTo>
                <a:cubicBezTo>
                  <a:pt x="1214" y="527"/>
                  <a:pt x="1220" y="528"/>
                  <a:pt x="1224" y="527"/>
                </a:cubicBezTo>
                <a:cubicBezTo>
                  <a:pt x="1226" y="527"/>
                  <a:pt x="1227" y="527"/>
                  <a:pt x="1228" y="527"/>
                </a:cubicBezTo>
                <a:cubicBezTo>
                  <a:pt x="1230" y="526"/>
                  <a:pt x="1231" y="526"/>
                  <a:pt x="1232" y="525"/>
                </a:cubicBezTo>
                <a:cubicBezTo>
                  <a:pt x="1232" y="525"/>
                  <a:pt x="1232" y="525"/>
                  <a:pt x="1233" y="524"/>
                </a:cubicBezTo>
                <a:cubicBezTo>
                  <a:pt x="1240" y="516"/>
                  <a:pt x="1252" y="494"/>
                  <a:pt x="1249" y="493"/>
                </a:cubicBezTo>
                <a:cubicBezTo>
                  <a:pt x="1246" y="492"/>
                  <a:pt x="1212" y="511"/>
                  <a:pt x="1203" y="517"/>
                </a:cubicBezTo>
                <a:cubicBezTo>
                  <a:pt x="1201" y="514"/>
                  <a:pt x="1199" y="512"/>
                  <a:pt x="1198" y="511"/>
                </a:cubicBezTo>
                <a:cubicBezTo>
                  <a:pt x="1187" y="504"/>
                  <a:pt x="1135" y="437"/>
                  <a:pt x="1104" y="361"/>
                </a:cubicBezTo>
                <a:cubicBezTo>
                  <a:pt x="1086" y="319"/>
                  <a:pt x="1054" y="229"/>
                  <a:pt x="1027" y="159"/>
                </a:cubicBezTo>
                <a:cubicBezTo>
                  <a:pt x="1040" y="200"/>
                  <a:pt x="1053" y="247"/>
                  <a:pt x="1063" y="265"/>
                </a:cubicBezTo>
                <a:cubicBezTo>
                  <a:pt x="1079" y="294"/>
                  <a:pt x="1088" y="363"/>
                  <a:pt x="1096" y="377"/>
                </a:cubicBezTo>
                <a:cubicBezTo>
                  <a:pt x="1103" y="392"/>
                  <a:pt x="1125" y="436"/>
                  <a:pt x="1123" y="439"/>
                </a:cubicBezTo>
                <a:cubicBezTo>
                  <a:pt x="1121" y="442"/>
                  <a:pt x="1128" y="469"/>
                  <a:pt x="1138" y="490"/>
                </a:cubicBezTo>
                <a:cubicBezTo>
                  <a:pt x="1140" y="495"/>
                  <a:pt x="1142" y="500"/>
                  <a:pt x="1143" y="506"/>
                </a:cubicBezTo>
                <a:cubicBezTo>
                  <a:pt x="1143" y="508"/>
                  <a:pt x="1143" y="510"/>
                  <a:pt x="1143" y="511"/>
                </a:cubicBezTo>
                <a:cubicBezTo>
                  <a:pt x="1144" y="520"/>
                  <a:pt x="1144" y="528"/>
                  <a:pt x="1144" y="536"/>
                </a:cubicBezTo>
                <a:cubicBezTo>
                  <a:pt x="1144" y="536"/>
                  <a:pt x="1143" y="536"/>
                  <a:pt x="1143" y="536"/>
                </a:cubicBezTo>
                <a:cubicBezTo>
                  <a:pt x="1142" y="533"/>
                  <a:pt x="1133" y="535"/>
                  <a:pt x="1136" y="538"/>
                </a:cubicBezTo>
                <a:cubicBezTo>
                  <a:pt x="1137" y="539"/>
                  <a:pt x="1130" y="541"/>
                  <a:pt x="1118" y="541"/>
                </a:cubicBezTo>
                <a:cubicBezTo>
                  <a:pt x="1114" y="537"/>
                  <a:pt x="1111" y="534"/>
                  <a:pt x="1110" y="533"/>
                </a:cubicBezTo>
                <a:cubicBezTo>
                  <a:pt x="1107" y="532"/>
                  <a:pt x="1107" y="534"/>
                  <a:pt x="1116" y="542"/>
                </a:cubicBezTo>
                <a:cubicBezTo>
                  <a:pt x="1115" y="542"/>
                  <a:pt x="1114" y="542"/>
                  <a:pt x="1113" y="542"/>
                </a:cubicBezTo>
                <a:cubicBezTo>
                  <a:pt x="1113" y="541"/>
                  <a:pt x="1110" y="538"/>
                  <a:pt x="1105" y="536"/>
                </a:cubicBezTo>
                <a:cubicBezTo>
                  <a:pt x="1100" y="534"/>
                  <a:pt x="1095" y="533"/>
                  <a:pt x="1094" y="534"/>
                </a:cubicBezTo>
                <a:cubicBezTo>
                  <a:pt x="1094" y="535"/>
                  <a:pt x="1095" y="537"/>
                  <a:pt x="1097" y="538"/>
                </a:cubicBezTo>
                <a:cubicBezTo>
                  <a:pt x="1099" y="539"/>
                  <a:pt x="1100" y="540"/>
                  <a:pt x="1101" y="541"/>
                </a:cubicBezTo>
                <a:cubicBezTo>
                  <a:pt x="1075" y="535"/>
                  <a:pt x="1075" y="535"/>
                  <a:pt x="1075" y="535"/>
                </a:cubicBezTo>
                <a:cubicBezTo>
                  <a:pt x="1073" y="522"/>
                  <a:pt x="1061" y="503"/>
                  <a:pt x="1036" y="478"/>
                </a:cubicBezTo>
                <a:cubicBezTo>
                  <a:pt x="1023" y="499"/>
                  <a:pt x="1020" y="516"/>
                  <a:pt x="1023" y="529"/>
                </a:cubicBezTo>
                <a:cubicBezTo>
                  <a:pt x="1021" y="529"/>
                  <a:pt x="1019" y="529"/>
                  <a:pt x="1017" y="529"/>
                </a:cubicBezTo>
                <a:cubicBezTo>
                  <a:pt x="971" y="416"/>
                  <a:pt x="925" y="307"/>
                  <a:pt x="967" y="411"/>
                </a:cubicBezTo>
                <a:cubicBezTo>
                  <a:pt x="979" y="442"/>
                  <a:pt x="995" y="484"/>
                  <a:pt x="1011" y="529"/>
                </a:cubicBezTo>
                <a:cubicBezTo>
                  <a:pt x="988" y="530"/>
                  <a:pt x="965" y="531"/>
                  <a:pt x="946" y="532"/>
                </a:cubicBezTo>
                <a:cubicBezTo>
                  <a:pt x="940" y="532"/>
                  <a:pt x="940" y="532"/>
                  <a:pt x="940" y="532"/>
                </a:cubicBezTo>
                <a:cubicBezTo>
                  <a:pt x="910" y="529"/>
                  <a:pt x="886" y="527"/>
                  <a:pt x="886" y="529"/>
                </a:cubicBezTo>
                <a:cubicBezTo>
                  <a:pt x="886" y="531"/>
                  <a:pt x="887" y="532"/>
                  <a:pt x="887" y="533"/>
                </a:cubicBezTo>
                <a:cubicBezTo>
                  <a:pt x="884" y="532"/>
                  <a:pt x="881" y="531"/>
                  <a:pt x="880" y="531"/>
                </a:cubicBezTo>
                <a:cubicBezTo>
                  <a:pt x="879" y="532"/>
                  <a:pt x="880" y="533"/>
                  <a:pt x="882" y="534"/>
                </a:cubicBezTo>
                <a:cubicBezTo>
                  <a:pt x="884" y="535"/>
                  <a:pt x="885" y="536"/>
                  <a:pt x="884" y="537"/>
                </a:cubicBezTo>
                <a:cubicBezTo>
                  <a:pt x="884" y="538"/>
                  <a:pt x="889" y="537"/>
                  <a:pt x="889" y="538"/>
                </a:cubicBezTo>
                <a:cubicBezTo>
                  <a:pt x="890" y="538"/>
                  <a:pt x="891" y="538"/>
                  <a:pt x="891" y="538"/>
                </a:cubicBezTo>
                <a:cubicBezTo>
                  <a:pt x="893" y="539"/>
                  <a:pt x="895" y="539"/>
                  <a:pt x="896" y="538"/>
                </a:cubicBezTo>
                <a:cubicBezTo>
                  <a:pt x="897" y="536"/>
                  <a:pt x="910" y="535"/>
                  <a:pt x="930" y="533"/>
                </a:cubicBezTo>
                <a:cubicBezTo>
                  <a:pt x="951" y="533"/>
                  <a:pt x="951" y="533"/>
                  <a:pt x="951" y="533"/>
                </a:cubicBezTo>
                <a:cubicBezTo>
                  <a:pt x="972" y="536"/>
                  <a:pt x="995" y="538"/>
                  <a:pt x="1015" y="540"/>
                </a:cubicBezTo>
                <a:cubicBezTo>
                  <a:pt x="1022" y="559"/>
                  <a:pt x="1029" y="579"/>
                  <a:pt x="1036" y="598"/>
                </a:cubicBezTo>
                <a:cubicBezTo>
                  <a:pt x="1033" y="599"/>
                  <a:pt x="1030" y="601"/>
                  <a:pt x="1030" y="603"/>
                </a:cubicBezTo>
                <a:cubicBezTo>
                  <a:pt x="1030" y="605"/>
                  <a:pt x="1033" y="607"/>
                  <a:pt x="1037" y="607"/>
                </a:cubicBezTo>
                <a:cubicBezTo>
                  <a:pt x="1037" y="607"/>
                  <a:pt x="1038" y="607"/>
                  <a:pt x="1039" y="606"/>
                </a:cubicBezTo>
                <a:cubicBezTo>
                  <a:pt x="1042" y="617"/>
                  <a:pt x="1046" y="628"/>
                  <a:pt x="1050" y="638"/>
                </a:cubicBezTo>
                <a:cubicBezTo>
                  <a:pt x="1047" y="637"/>
                  <a:pt x="1045" y="635"/>
                  <a:pt x="1043" y="635"/>
                </a:cubicBezTo>
                <a:cubicBezTo>
                  <a:pt x="1040" y="634"/>
                  <a:pt x="1039" y="642"/>
                  <a:pt x="1044" y="642"/>
                </a:cubicBezTo>
                <a:cubicBezTo>
                  <a:pt x="1047" y="642"/>
                  <a:pt x="1049" y="642"/>
                  <a:pt x="1051" y="642"/>
                </a:cubicBezTo>
                <a:cubicBezTo>
                  <a:pt x="1052" y="646"/>
                  <a:pt x="1054" y="649"/>
                  <a:pt x="1055" y="653"/>
                </a:cubicBezTo>
                <a:cubicBezTo>
                  <a:pt x="1054" y="653"/>
                  <a:pt x="1053" y="653"/>
                  <a:pt x="1052" y="653"/>
                </a:cubicBezTo>
                <a:cubicBezTo>
                  <a:pt x="1052" y="653"/>
                  <a:pt x="1052" y="652"/>
                  <a:pt x="1052" y="652"/>
                </a:cubicBezTo>
                <a:cubicBezTo>
                  <a:pt x="1053" y="649"/>
                  <a:pt x="1047" y="646"/>
                  <a:pt x="1047" y="650"/>
                </a:cubicBezTo>
                <a:cubicBezTo>
                  <a:pt x="1047" y="654"/>
                  <a:pt x="1032" y="656"/>
                  <a:pt x="1028" y="652"/>
                </a:cubicBezTo>
                <a:cubicBezTo>
                  <a:pt x="1026" y="650"/>
                  <a:pt x="1019" y="648"/>
                  <a:pt x="1013" y="645"/>
                </a:cubicBezTo>
                <a:cubicBezTo>
                  <a:pt x="1014" y="645"/>
                  <a:pt x="1015" y="645"/>
                  <a:pt x="1015" y="645"/>
                </a:cubicBezTo>
                <a:cubicBezTo>
                  <a:pt x="1023" y="641"/>
                  <a:pt x="1019" y="620"/>
                  <a:pt x="1012" y="619"/>
                </a:cubicBezTo>
                <a:cubicBezTo>
                  <a:pt x="1010" y="619"/>
                  <a:pt x="1007" y="619"/>
                  <a:pt x="1005" y="619"/>
                </a:cubicBezTo>
                <a:cubicBezTo>
                  <a:pt x="1004" y="617"/>
                  <a:pt x="1002" y="616"/>
                  <a:pt x="1000" y="615"/>
                </a:cubicBezTo>
                <a:cubicBezTo>
                  <a:pt x="995" y="612"/>
                  <a:pt x="990" y="612"/>
                  <a:pt x="989" y="613"/>
                </a:cubicBezTo>
                <a:cubicBezTo>
                  <a:pt x="988" y="614"/>
                  <a:pt x="988" y="619"/>
                  <a:pt x="990" y="620"/>
                </a:cubicBezTo>
                <a:cubicBezTo>
                  <a:pt x="989" y="620"/>
                  <a:pt x="987" y="621"/>
                  <a:pt x="986" y="621"/>
                </a:cubicBezTo>
                <a:cubicBezTo>
                  <a:pt x="979" y="624"/>
                  <a:pt x="987" y="636"/>
                  <a:pt x="992" y="637"/>
                </a:cubicBezTo>
                <a:cubicBezTo>
                  <a:pt x="988" y="637"/>
                  <a:pt x="980" y="635"/>
                  <a:pt x="978" y="633"/>
                </a:cubicBezTo>
                <a:cubicBezTo>
                  <a:pt x="977" y="630"/>
                  <a:pt x="963" y="627"/>
                  <a:pt x="958" y="630"/>
                </a:cubicBezTo>
                <a:cubicBezTo>
                  <a:pt x="952" y="633"/>
                  <a:pt x="940" y="627"/>
                  <a:pt x="941" y="623"/>
                </a:cubicBezTo>
                <a:cubicBezTo>
                  <a:pt x="943" y="619"/>
                  <a:pt x="917" y="617"/>
                  <a:pt x="901" y="622"/>
                </a:cubicBezTo>
                <a:cubicBezTo>
                  <a:pt x="885" y="627"/>
                  <a:pt x="852" y="647"/>
                  <a:pt x="849" y="643"/>
                </a:cubicBezTo>
                <a:cubicBezTo>
                  <a:pt x="846" y="639"/>
                  <a:pt x="828" y="636"/>
                  <a:pt x="826" y="637"/>
                </a:cubicBezTo>
                <a:cubicBezTo>
                  <a:pt x="823" y="638"/>
                  <a:pt x="808" y="641"/>
                  <a:pt x="804" y="644"/>
                </a:cubicBezTo>
                <a:cubicBezTo>
                  <a:pt x="800" y="647"/>
                  <a:pt x="807" y="666"/>
                  <a:pt x="804" y="664"/>
                </a:cubicBezTo>
                <a:cubicBezTo>
                  <a:pt x="801" y="662"/>
                  <a:pt x="789" y="664"/>
                  <a:pt x="792" y="667"/>
                </a:cubicBezTo>
                <a:cubicBezTo>
                  <a:pt x="796" y="670"/>
                  <a:pt x="788" y="681"/>
                  <a:pt x="777" y="681"/>
                </a:cubicBezTo>
                <a:cubicBezTo>
                  <a:pt x="769" y="681"/>
                  <a:pt x="753" y="685"/>
                  <a:pt x="743" y="690"/>
                </a:cubicBezTo>
                <a:cubicBezTo>
                  <a:pt x="736" y="686"/>
                  <a:pt x="729" y="688"/>
                  <a:pt x="720" y="691"/>
                </a:cubicBezTo>
                <a:cubicBezTo>
                  <a:pt x="720" y="691"/>
                  <a:pt x="720" y="691"/>
                  <a:pt x="720" y="693"/>
                </a:cubicBezTo>
                <a:cubicBezTo>
                  <a:pt x="720" y="696"/>
                  <a:pt x="723" y="699"/>
                  <a:pt x="727" y="699"/>
                </a:cubicBezTo>
                <a:cubicBezTo>
                  <a:pt x="728" y="700"/>
                  <a:pt x="731" y="700"/>
                  <a:pt x="734" y="700"/>
                </a:cubicBezTo>
                <a:cubicBezTo>
                  <a:pt x="736" y="705"/>
                  <a:pt x="745" y="711"/>
                  <a:pt x="749" y="712"/>
                </a:cubicBezTo>
                <a:cubicBezTo>
                  <a:pt x="752" y="712"/>
                  <a:pt x="769" y="715"/>
                  <a:pt x="775" y="719"/>
                </a:cubicBezTo>
                <a:cubicBezTo>
                  <a:pt x="781" y="723"/>
                  <a:pt x="782" y="743"/>
                  <a:pt x="777" y="745"/>
                </a:cubicBezTo>
                <a:cubicBezTo>
                  <a:pt x="774" y="747"/>
                  <a:pt x="769" y="749"/>
                  <a:pt x="767" y="750"/>
                </a:cubicBezTo>
                <a:cubicBezTo>
                  <a:pt x="772" y="748"/>
                  <a:pt x="790" y="748"/>
                  <a:pt x="794" y="750"/>
                </a:cubicBezTo>
                <a:cubicBezTo>
                  <a:pt x="798" y="752"/>
                  <a:pt x="804" y="750"/>
                  <a:pt x="800" y="754"/>
                </a:cubicBezTo>
                <a:cubicBezTo>
                  <a:pt x="798" y="756"/>
                  <a:pt x="798" y="758"/>
                  <a:pt x="798" y="761"/>
                </a:cubicBezTo>
                <a:cubicBezTo>
                  <a:pt x="786" y="761"/>
                  <a:pt x="774" y="761"/>
                  <a:pt x="762" y="761"/>
                </a:cubicBezTo>
                <a:cubicBezTo>
                  <a:pt x="763" y="761"/>
                  <a:pt x="763" y="761"/>
                  <a:pt x="763" y="760"/>
                </a:cubicBezTo>
                <a:cubicBezTo>
                  <a:pt x="764" y="759"/>
                  <a:pt x="761" y="757"/>
                  <a:pt x="756" y="754"/>
                </a:cubicBezTo>
                <a:cubicBezTo>
                  <a:pt x="751" y="752"/>
                  <a:pt x="746" y="751"/>
                  <a:pt x="745" y="752"/>
                </a:cubicBezTo>
                <a:cubicBezTo>
                  <a:pt x="744" y="753"/>
                  <a:pt x="746" y="755"/>
                  <a:pt x="748" y="756"/>
                </a:cubicBezTo>
                <a:cubicBezTo>
                  <a:pt x="751" y="757"/>
                  <a:pt x="752" y="759"/>
                  <a:pt x="752" y="760"/>
                </a:cubicBezTo>
                <a:cubicBezTo>
                  <a:pt x="752" y="761"/>
                  <a:pt x="757" y="761"/>
                  <a:pt x="759" y="761"/>
                </a:cubicBezTo>
                <a:cubicBezTo>
                  <a:pt x="751" y="761"/>
                  <a:pt x="742" y="761"/>
                  <a:pt x="734" y="761"/>
                </a:cubicBezTo>
                <a:cubicBezTo>
                  <a:pt x="755" y="762"/>
                  <a:pt x="778" y="762"/>
                  <a:pt x="799" y="763"/>
                </a:cubicBezTo>
                <a:cubicBezTo>
                  <a:pt x="800" y="767"/>
                  <a:pt x="802" y="769"/>
                  <a:pt x="805" y="768"/>
                </a:cubicBezTo>
                <a:cubicBezTo>
                  <a:pt x="807" y="767"/>
                  <a:pt x="811" y="765"/>
                  <a:pt x="815" y="764"/>
                </a:cubicBezTo>
                <a:cubicBezTo>
                  <a:pt x="826" y="764"/>
                  <a:pt x="837" y="764"/>
                  <a:pt x="847" y="765"/>
                </a:cubicBezTo>
                <a:cubicBezTo>
                  <a:pt x="846" y="768"/>
                  <a:pt x="850" y="776"/>
                  <a:pt x="853" y="781"/>
                </a:cubicBezTo>
                <a:cubicBezTo>
                  <a:pt x="853" y="781"/>
                  <a:pt x="853" y="781"/>
                  <a:pt x="853" y="781"/>
                </a:cubicBezTo>
                <a:cubicBezTo>
                  <a:pt x="854" y="781"/>
                  <a:pt x="849" y="782"/>
                  <a:pt x="841" y="783"/>
                </a:cubicBezTo>
                <a:cubicBezTo>
                  <a:pt x="840" y="780"/>
                  <a:pt x="839" y="778"/>
                  <a:pt x="838" y="776"/>
                </a:cubicBezTo>
                <a:cubicBezTo>
                  <a:pt x="841" y="776"/>
                  <a:pt x="844" y="775"/>
                  <a:pt x="844" y="775"/>
                </a:cubicBezTo>
                <a:cubicBezTo>
                  <a:pt x="845" y="775"/>
                  <a:pt x="841" y="774"/>
                  <a:pt x="836" y="774"/>
                </a:cubicBezTo>
                <a:cubicBezTo>
                  <a:pt x="830" y="773"/>
                  <a:pt x="811" y="777"/>
                  <a:pt x="816" y="778"/>
                </a:cubicBezTo>
                <a:cubicBezTo>
                  <a:pt x="818" y="779"/>
                  <a:pt x="823" y="778"/>
                  <a:pt x="829" y="778"/>
                </a:cubicBezTo>
                <a:cubicBezTo>
                  <a:pt x="825" y="779"/>
                  <a:pt x="823" y="780"/>
                  <a:pt x="823" y="781"/>
                </a:cubicBezTo>
                <a:cubicBezTo>
                  <a:pt x="823" y="782"/>
                  <a:pt x="823" y="782"/>
                  <a:pt x="824" y="782"/>
                </a:cubicBezTo>
                <a:cubicBezTo>
                  <a:pt x="825" y="782"/>
                  <a:pt x="826" y="782"/>
                  <a:pt x="827" y="783"/>
                </a:cubicBezTo>
                <a:cubicBezTo>
                  <a:pt x="827" y="783"/>
                  <a:pt x="832" y="787"/>
                  <a:pt x="837" y="790"/>
                </a:cubicBezTo>
                <a:cubicBezTo>
                  <a:pt x="829" y="789"/>
                  <a:pt x="822" y="792"/>
                  <a:pt x="822" y="795"/>
                </a:cubicBezTo>
                <a:cubicBezTo>
                  <a:pt x="822" y="797"/>
                  <a:pt x="823" y="802"/>
                  <a:pt x="825" y="808"/>
                </a:cubicBezTo>
                <a:cubicBezTo>
                  <a:pt x="824" y="808"/>
                  <a:pt x="823" y="808"/>
                  <a:pt x="822" y="808"/>
                </a:cubicBezTo>
                <a:cubicBezTo>
                  <a:pt x="808" y="806"/>
                  <a:pt x="798" y="805"/>
                  <a:pt x="798" y="805"/>
                </a:cubicBezTo>
                <a:cubicBezTo>
                  <a:pt x="794" y="807"/>
                  <a:pt x="798" y="809"/>
                  <a:pt x="821" y="809"/>
                </a:cubicBezTo>
                <a:cubicBezTo>
                  <a:pt x="819" y="809"/>
                  <a:pt x="818" y="809"/>
                  <a:pt x="817" y="809"/>
                </a:cubicBezTo>
                <a:cubicBezTo>
                  <a:pt x="807" y="812"/>
                  <a:pt x="779" y="814"/>
                  <a:pt x="755" y="817"/>
                </a:cubicBezTo>
                <a:cubicBezTo>
                  <a:pt x="756" y="815"/>
                  <a:pt x="756" y="813"/>
                  <a:pt x="755" y="811"/>
                </a:cubicBezTo>
                <a:cubicBezTo>
                  <a:pt x="755" y="811"/>
                  <a:pt x="756" y="812"/>
                  <a:pt x="757" y="812"/>
                </a:cubicBezTo>
                <a:cubicBezTo>
                  <a:pt x="760" y="812"/>
                  <a:pt x="763" y="809"/>
                  <a:pt x="763" y="807"/>
                </a:cubicBezTo>
                <a:cubicBezTo>
                  <a:pt x="768" y="807"/>
                  <a:pt x="773" y="807"/>
                  <a:pt x="779" y="807"/>
                </a:cubicBezTo>
                <a:cubicBezTo>
                  <a:pt x="800" y="805"/>
                  <a:pt x="810" y="803"/>
                  <a:pt x="800" y="802"/>
                </a:cubicBezTo>
                <a:cubicBezTo>
                  <a:pt x="790" y="801"/>
                  <a:pt x="758" y="799"/>
                  <a:pt x="750" y="800"/>
                </a:cubicBezTo>
                <a:cubicBezTo>
                  <a:pt x="745" y="800"/>
                  <a:pt x="748" y="803"/>
                  <a:pt x="756" y="805"/>
                </a:cubicBezTo>
                <a:cubicBezTo>
                  <a:pt x="752" y="806"/>
                  <a:pt x="749" y="807"/>
                  <a:pt x="749" y="807"/>
                </a:cubicBezTo>
                <a:cubicBezTo>
                  <a:pt x="749" y="808"/>
                  <a:pt x="750" y="809"/>
                  <a:pt x="751" y="810"/>
                </a:cubicBezTo>
                <a:cubicBezTo>
                  <a:pt x="750" y="811"/>
                  <a:pt x="749" y="814"/>
                  <a:pt x="748" y="818"/>
                </a:cubicBezTo>
                <a:cubicBezTo>
                  <a:pt x="738" y="819"/>
                  <a:pt x="729" y="820"/>
                  <a:pt x="723" y="821"/>
                </a:cubicBezTo>
                <a:cubicBezTo>
                  <a:pt x="721" y="822"/>
                  <a:pt x="719" y="822"/>
                  <a:pt x="717" y="823"/>
                </a:cubicBezTo>
                <a:cubicBezTo>
                  <a:pt x="717" y="823"/>
                  <a:pt x="717" y="823"/>
                  <a:pt x="716" y="823"/>
                </a:cubicBezTo>
                <a:cubicBezTo>
                  <a:pt x="703" y="828"/>
                  <a:pt x="699" y="837"/>
                  <a:pt x="694" y="837"/>
                </a:cubicBezTo>
                <a:cubicBezTo>
                  <a:pt x="688" y="838"/>
                  <a:pt x="673" y="839"/>
                  <a:pt x="674" y="840"/>
                </a:cubicBezTo>
                <a:cubicBezTo>
                  <a:pt x="674" y="840"/>
                  <a:pt x="682" y="842"/>
                  <a:pt x="688" y="842"/>
                </a:cubicBezTo>
                <a:cubicBezTo>
                  <a:pt x="694" y="842"/>
                  <a:pt x="727" y="841"/>
                  <a:pt x="741" y="844"/>
                </a:cubicBezTo>
                <a:cubicBezTo>
                  <a:pt x="746" y="844"/>
                  <a:pt x="753" y="845"/>
                  <a:pt x="761" y="846"/>
                </a:cubicBezTo>
                <a:cubicBezTo>
                  <a:pt x="762" y="846"/>
                  <a:pt x="763" y="846"/>
                  <a:pt x="764" y="846"/>
                </a:cubicBezTo>
                <a:cubicBezTo>
                  <a:pt x="735" y="849"/>
                  <a:pt x="704" y="851"/>
                  <a:pt x="670" y="854"/>
                </a:cubicBezTo>
                <a:cubicBezTo>
                  <a:pt x="668" y="854"/>
                  <a:pt x="665" y="854"/>
                  <a:pt x="662" y="854"/>
                </a:cubicBezTo>
                <a:cubicBezTo>
                  <a:pt x="668" y="850"/>
                  <a:pt x="669" y="849"/>
                  <a:pt x="661" y="854"/>
                </a:cubicBezTo>
                <a:cubicBezTo>
                  <a:pt x="600" y="858"/>
                  <a:pt x="521" y="864"/>
                  <a:pt x="464" y="868"/>
                </a:cubicBezTo>
                <a:cubicBezTo>
                  <a:pt x="383" y="865"/>
                  <a:pt x="326" y="863"/>
                  <a:pt x="328" y="863"/>
                </a:cubicBezTo>
                <a:cubicBezTo>
                  <a:pt x="336" y="863"/>
                  <a:pt x="318" y="861"/>
                  <a:pt x="276" y="859"/>
                </a:cubicBezTo>
                <a:cubicBezTo>
                  <a:pt x="244" y="858"/>
                  <a:pt x="188" y="854"/>
                  <a:pt x="164" y="853"/>
                </a:cubicBezTo>
                <a:cubicBezTo>
                  <a:pt x="163" y="855"/>
                  <a:pt x="161" y="858"/>
                  <a:pt x="160" y="861"/>
                </a:cubicBezTo>
                <a:cubicBezTo>
                  <a:pt x="172" y="861"/>
                  <a:pt x="185" y="867"/>
                  <a:pt x="186" y="869"/>
                </a:cubicBezTo>
                <a:cubicBezTo>
                  <a:pt x="187" y="871"/>
                  <a:pt x="200" y="874"/>
                  <a:pt x="210" y="876"/>
                </a:cubicBezTo>
                <a:cubicBezTo>
                  <a:pt x="189" y="876"/>
                  <a:pt x="167" y="876"/>
                  <a:pt x="149" y="877"/>
                </a:cubicBezTo>
                <a:cubicBezTo>
                  <a:pt x="148" y="878"/>
                  <a:pt x="147" y="880"/>
                  <a:pt x="146" y="881"/>
                </a:cubicBezTo>
                <a:cubicBezTo>
                  <a:pt x="261" y="885"/>
                  <a:pt x="378" y="888"/>
                  <a:pt x="455" y="889"/>
                </a:cubicBezTo>
                <a:cubicBezTo>
                  <a:pt x="456" y="889"/>
                  <a:pt x="457" y="889"/>
                  <a:pt x="458" y="889"/>
                </a:cubicBezTo>
                <a:cubicBezTo>
                  <a:pt x="449" y="886"/>
                  <a:pt x="443" y="885"/>
                  <a:pt x="443" y="884"/>
                </a:cubicBezTo>
                <a:cubicBezTo>
                  <a:pt x="438" y="884"/>
                  <a:pt x="407" y="881"/>
                  <a:pt x="367" y="877"/>
                </a:cubicBezTo>
                <a:cubicBezTo>
                  <a:pt x="420" y="876"/>
                  <a:pt x="500" y="874"/>
                  <a:pt x="594" y="875"/>
                </a:cubicBezTo>
                <a:cubicBezTo>
                  <a:pt x="597" y="877"/>
                  <a:pt x="609" y="878"/>
                  <a:pt x="625" y="876"/>
                </a:cubicBezTo>
                <a:cubicBezTo>
                  <a:pt x="614" y="882"/>
                  <a:pt x="601" y="889"/>
                  <a:pt x="589" y="895"/>
                </a:cubicBezTo>
                <a:cubicBezTo>
                  <a:pt x="560" y="894"/>
                  <a:pt x="537" y="893"/>
                  <a:pt x="538" y="894"/>
                </a:cubicBezTo>
                <a:cubicBezTo>
                  <a:pt x="539" y="895"/>
                  <a:pt x="524" y="895"/>
                  <a:pt x="502" y="894"/>
                </a:cubicBezTo>
                <a:cubicBezTo>
                  <a:pt x="505" y="893"/>
                  <a:pt x="505" y="893"/>
                  <a:pt x="501" y="894"/>
                </a:cubicBezTo>
                <a:cubicBezTo>
                  <a:pt x="499" y="894"/>
                  <a:pt x="496" y="894"/>
                  <a:pt x="493" y="894"/>
                </a:cubicBezTo>
                <a:cubicBezTo>
                  <a:pt x="482" y="893"/>
                  <a:pt x="472" y="891"/>
                  <a:pt x="463" y="890"/>
                </a:cubicBezTo>
                <a:cubicBezTo>
                  <a:pt x="385" y="890"/>
                  <a:pt x="237" y="889"/>
                  <a:pt x="135" y="888"/>
                </a:cubicBezTo>
                <a:cubicBezTo>
                  <a:pt x="93" y="888"/>
                  <a:pt x="54" y="889"/>
                  <a:pt x="17" y="890"/>
                </a:cubicBezTo>
                <a:cubicBezTo>
                  <a:pt x="17" y="891"/>
                  <a:pt x="17" y="893"/>
                  <a:pt x="16" y="895"/>
                </a:cubicBezTo>
                <a:cubicBezTo>
                  <a:pt x="24" y="897"/>
                  <a:pt x="31" y="900"/>
                  <a:pt x="35" y="902"/>
                </a:cubicBezTo>
                <a:cubicBezTo>
                  <a:pt x="47" y="909"/>
                  <a:pt x="72" y="913"/>
                  <a:pt x="89" y="915"/>
                </a:cubicBezTo>
                <a:cubicBezTo>
                  <a:pt x="91" y="915"/>
                  <a:pt x="93" y="915"/>
                  <a:pt x="96" y="915"/>
                </a:cubicBezTo>
                <a:cubicBezTo>
                  <a:pt x="100" y="914"/>
                  <a:pt x="103" y="914"/>
                  <a:pt x="107" y="914"/>
                </a:cubicBezTo>
                <a:cubicBezTo>
                  <a:pt x="112" y="916"/>
                  <a:pt x="112" y="916"/>
                  <a:pt x="108" y="914"/>
                </a:cubicBezTo>
                <a:cubicBezTo>
                  <a:pt x="136" y="912"/>
                  <a:pt x="157" y="914"/>
                  <a:pt x="156" y="915"/>
                </a:cubicBezTo>
                <a:cubicBezTo>
                  <a:pt x="155" y="915"/>
                  <a:pt x="181" y="914"/>
                  <a:pt x="216" y="913"/>
                </a:cubicBezTo>
                <a:cubicBezTo>
                  <a:pt x="214" y="897"/>
                  <a:pt x="267" y="876"/>
                  <a:pt x="325" y="910"/>
                </a:cubicBezTo>
                <a:cubicBezTo>
                  <a:pt x="347" y="909"/>
                  <a:pt x="364" y="909"/>
                  <a:pt x="376" y="908"/>
                </a:cubicBezTo>
                <a:cubicBezTo>
                  <a:pt x="387" y="910"/>
                  <a:pt x="400" y="913"/>
                  <a:pt x="403" y="916"/>
                </a:cubicBezTo>
                <a:cubicBezTo>
                  <a:pt x="404" y="917"/>
                  <a:pt x="406" y="918"/>
                  <a:pt x="408" y="919"/>
                </a:cubicBezTo>
                <a:cubicBezTo>
                  <a:pt x="295" y="916"/>
                  <a:pt x="356" y="946"/>
                  <a:pt x="437" y="933"/>
                </a:cubicBezTo>
                <a:cubicBezTo>
                  <a:pt x="439" y="934"/>
                  <a:pt x="441" y="936"/>
                  <a:pt x="442" y="937"/>
                </a:cubicBezTo>
                <a:cubicBezTo>
                  <a:pt x="386" y="938"/>
                  <a:pt x="328" y="939"/>
                  <a:pt x="278" y="939"/>
                </a:cubicBezTo>
                <a:cubicBezTo>
                  <a:pt x="271" y="935"/>
                  <a:pt x="265" y="931"/>
                  <a:pt x="258" y="926"/>
                </a:cubicBezTo>
                <a:cubicBezTo>
                  <a:pt x="254" y="926"/>
                  <a:pt x="251" y="926"/>
                  <a:pt x="248" y="926"/>
                </a:cubicBezTo>
                <a:cubicBezTo>
                  <a:pt x="256" y="930"/>
                  <a:pt x="263" y="935"/>
                  <a:pt x="271" y="939"/>
                </a:cubicBezTo>
                <a:cubicBezTo>
                  <a:pt x="250" y="936"/>
                  <a:pt x="233" y="937"/>
                  <a:pt x="230" y="940"/>
                </a:cubicBezTo>
                <a:cubicBezTo>
                  <a:pt x="180" y="941"/>
                  <a:pt x="133" y="940"/>
                  <a:pt x="90" y="940"/>
                </a:cubicBezTo>
                <a:cubicBezTo>
                  <a:pt x="90" y="940"/>
                  <a:pt x="90" y="940"/>
                  <a:pt x="90" y="940"/>
                </a:cubicBezTo>
                <a:cubicBezTo>
                  <a:pt x="90" y="941"/>
                  <a:pt x="86" y="941"/>
                  <a:pt x="80" y="940"/>
                </a:cubicBezTo>
                <a:cubicBezTo>
                  <a:pt x="79" y="940"/>
                  <a:pt x="79" y="940"/>
                  <a:pt x="78" y="940"/>
                </a:cubicBezTo>
                <a:cubicBezTo>
                  <a:pt x="75" y="943"/>
                  <a:pt x="72" y="946"/>
                  <a:pt x="69" y="949"/>
                </a:cubicBezTo>
                <a:cubicBezTo>
                  <a:pt x="120" y="947"/>
                  <a:pt x="178" y="946"/>
                  <a:pt x="237" y="944"/>
                </a:cubicBezTo>
                <a:cubicBezTo>
                  <a:pt x="252" y="945"/>
                  <a:pt x="265" y="945"/>
                  <a:pt x="271" y="943"/>
                </a:cubicBezTo>
                <a:cubicBezTo>
                  <a:pt x="273" y="943"/>
                  <a:pt x="276" y="943"/>
                  <a:pt x="278" y="943"/>
                </a:cubicBezTo>
                <a:cubicBezTo>
                  <a:pt x="291" y="950"/>
                  <a:pt x="303" y="957"/>
                  <a:pt x="311" y="962"/>
                </a:cubicBezTo>
                <a:cubicBezTo>
                  <a:pt x="312" y="963"/>
                  <a:pt x="312" y="963"/>
                  <a:pt x="313" y="963"/>
                </a:cubicBezTo>
                <a:cubicBezTo>
                  <a:pt x="226" y="959"/>
                  <a:pt x="138" y="954"/>
                  <a:pt x="69" y="949"/>
                </a:cubicBezTo>
                <a:cubicBezTo>
                  <a:pt x="69" y="949"/>
                  <a:pt x="68" y="950"/>
                  <a:pt x="68" y="950"/>
                </a:cubicBezTo>
                <a:cubicBezTo>
                  <a:pt x="143" y="955"/>
                  <a:pt x="242" y="962"/>
                  <a:pt x="319" y="967"/>
                </a:cubicBezTo>
                <a:cubicBezTo>
                  <a:pt x="329" y="974"/>
                  <a:pt x="328" y="972"/>
                  <a:pt x="320" y="967"/>
                </a:cubicBezTo>
                <a:cubicBezTo>
                  <a:pt x="324" y="967"/>
                  <a:pt x="327" y="968"/>
                  <a:pt x="331" y="968"/>
                </a:cubicBezTo>
                <a:cubicBezTo>
                  <a:pt x="377" y="971"/>
                  <a:pt x="420" y="974"/>
                  <a:pt x="459" y="978"/>
                </a:cubicBezTo>
                <a:cubicBezTo>
                  <a:pt x="444" y="979"/>
                  <a:pt x="432" y="980"/>
                  <a:pt x="425" y="981"/>
                </a:cubicBezTo>
                <a:cubicBezTo>
                  <a:pt x="406" y="984"/>
                  <a:pt x="362" y="983"/>
                  <a:pt x="354" y="983"/>
                </a:cubicBezTo>
                <a:cubicBezTo>
                  <a:pt x="346" y="983"/>
                  <a:pt x="336" y="985"/>
                  <a:pt x="335" y="986"/>
                </a:cubicBezTo>
                <a:cubicBezTo>
                  <a:pt x="335" y="987"/>
                  <a:pt x="354" y="989"/>
                  <a:pt x="362" y="989"/>
                </a:cubicBezTo>
                <a:cubicBezTo>
                  <a:pt x="369" y="990"/>
                  <a:pt x="374" y="1002"/>
                  <a:pt x="392" y="1008"/>
                </a:cubicBezTo>
                <a:cubicBezTo>
                  <a:pt x="392" y="1008"/>
                  <a:pt x="392" y="1009"/>
                  <a:pt x="393" y="1009"/>
                </a:cubicBezTo>
                <a:cubicBezTo>
                  <a:pt x="395" y="1010"/>
                  <a:pt x="398" y="1010"/>
                  <a:pt x="400" y="1011"/>
                </a:cubicBezTo>
                <a:cubicBezTo>
                  <a:pt x="425" y="1015"/>
                  <a:pt x="503" y="1022"/>
                  <a:pt x="525" y="1027"/>
                </a:cubicBezTo>
                <a:cubicBezTo>
                  <a:pt x="530" y="1028"/>
                  <a:pt x="546" y="1030"/>
                  <a:pt x="567" y="1033"/>
                </a:cubicBezTo>
                <a:cubicBezTo>
                  <a:pt x="555" y="1035"/>
                  <a:pt x="543" y="1038"/>
                  <a:pt x="530" y="1040"/>
                </a:cubicBezTo>
                <a:cubicBezTo>
                  <a:pt x="469" y="1052"/>
                  <a:pt x="341" y="1075"/>
                  <a:pt x="240" y="1093"/>
                </a:cubicBezTo>
                <a:cubicBezTo>
                  <a:pt x="210" y="1093"/>
                  <a:pt x="191" y="1093"/>
                  <a:pt x="190" y="1094"/>
                </a:cubicBezTo>
                <a:cubicBezTo>
                  <a:pt x="184" y="1096"/>
                  <a:pt x="192" y="1098"/>
                  <a:pt x="227" y="1095"/>
                </a:cubicBezTo>
                <a:cubicBezTo>
                  <a:pt x="193" y="1100"/>
                  <a:pt x="164" y="1105"/>
                  <a:pt x="148" y="1109"/>
                </a:cubicBezTo>
                <a:cubicBezTo>
                  <a:pt x="148" y="1109"/>
                  <a:pt x="147" y="1110"/>
                  <a:pt x="147" y="1110"/>
                </a:cubicBezTo>
                <a:cubicBezTo>
                  <a:pt x="170" y="1105"/>
                  <a:pt x="199" y="1100"/>
                  <a:pt x="230" y="1095"/>
                </a:cubicBezTo>
                <a:cubicBezTo>
                  <a:pt x="236" y="1094"/>
                  <a:pt x="243" y="1094"/>
                  <a:pt x="251" y="1093"/>
                </a:cubicBezTo>
                <a:cubicBezTo>
                  <a:pt x="248" y="1093"/>
                  <a:pt x="244" y="1093"/>
                  <a:pt x="241" y="1093"/>
                </a:cubicBezTo>
                <a:cubicBezTo>
                  <a:pt x="299" y="1084"/>
                  <a:pt x="365" y="1076"/>
                  <a:pt x="390" y="1069"/>
                </a:cubicBezTo>
                <a:cubicBezTo>
                  <a:pt x="432" y="1058"/>
                  <a:pt x="533" y="1051"/>
                  <a:pt x="554" y="1046"/>
                </a:cubicBezTo>
                <a:cubicBezTo>
                  <a:pt x="563" y="1044"/>
                  <a:pt x="580" y="1040"/>
                  <a:pt x="597" y="1036"/>
                </a:cubicBezTo>
                <a:cubicBezTo>
                  <a:pt x="617" y="1038"/>
                  <a:pt x="639" y="1040"/>
                  <a:pt x="662" y="1043"/>
                </a:cubicBezTo>
                <a:cubicBezTo>
                  <a:pt x="649" y="1043"/>
                  <a:pt x="631" y="1045"/>
                  <a:pt x="628" y="1048"/>
                </a:cubicBezTo>
                <a:cubicBezTo>
                  <a:pt x="624" y="1051"/>
                  <a:pt x="598" y="1057"/>
                  <a:pt x="584" y="1054"/>
                </a:cubicBezTo>
                <a:cubicBezTo>
                  <a:pt x="582" y="1054"/>
                  <a:pt x="580" y="1054"/>
                  <a:pt x="578" y="1053"/>
                </a:cubicBezTo>
                <a:cubicBezTo>
                  <a:pt x="545" y="1061"/>
                  <a:pt x="545" y="1061"/>
                  <a:pt x="545" y="1061"/>
                </a:cubicBezTo>
                <a:cubicBezTo>
                  <a:pt x="562" y="1062"/>
                  <a:pt x="574" y="1063"/>
                  <a:pt x="573" y="1064"/>
                </a:cubicBezTo>
                <a:cubicBezTo>
                  <a:pt x="572" y="1065"/>
                  <a:pt x="669" y="1066"/>
                  <a:pt x="721" y="1068"/>
                </a:cubicBezTo>
                <a:cubicBezTo>
                  <a:pt x="721" y="1069"/>
                  <a:pt x="721" y="1070"/>
                  <a:pt x="722" y="1071"/>
                </a:cubicBezTo>
                <a:cubicBezTo>
                  <a:pt x="726" y="1073"/>
                  <a:pt x="721" y="1072"/>
                  <a:pt x="717" y="1073"/>
                </a:cubicBezTo>
                <a:cubicBezTo>
                  <a:pt x="713" y="1074"/>
                  <a:pt x="695" y="1074"/>
                  <a:pt x="689" y="1073"/>
                </a:cubicBezTo>
                <a:cubicBezTo>
                  <a:pt x="692" y="1073"/>
                  <a:pt x="697" y="1074"/>
                  <a:pt x="700" y="1075"/>
                </a:cubicBezTo>
                <a:cubicBezTo>
                  <a:pt x="705" y="1076"/>
                  <a:pt x="704" y="1085"/>
                  <a:pt x="698" y="1087"/>
                </a:cubicBezTo>
                <a:cubicBezTo>
                  <a:pt x="692" y="1089"/>
                  <a:pt x="675" y="1090"/>
                  <a:pt x="671" y="1090"/>
                </a:cubicBezTo>
                <a:cubicBezTo>
                  <a:pt x="669" y="1091"/>
                  <a:pt x="665" y="1092"/>
                  <a:pt x="662" y="1093"/>
                </a:cubicBezTo>
                <a:cubicBezTo>
                  <a:pt x="580" y="1093"/>
                  <a:pt x="459" y="1093"/>
                  <a:pt x="361" y="1093"/>
                </a:cubicBezTo>
                <a:cubicBezTo>
                  <a:pt x="431" y="1095"/>
                  <a:pt x="511" y="1099"/>
                  <a:pt x="543" y="1096"/>
                </a:cubicBezTo>
                <a:cubicBezTo>
                  <a:pt x="571" y="1094"/>
                  <a:pt x="619" y="1097"/>
                  <a:pt x="660" y="1099"/>
                </a:cubicBezTo>
                <a:cubicBezTo>
                  <a:pt x="669" y="1102"/>
                  <a:pt x="690" y="1105"/>
                  <a:pt x="699" y="1105"/>
                </a:cubicBezTo>
                <a:cubicBezTo>
                  <a:pt x="711" y="1105"/>
                  <a:pt x="718" y="1110"/>
                  <a:pt x="715" y="1111"/>
                </a:cubicBezTo>
                <a:cubicBezTo>
                  <a:pt x="715" y="1111"/>
                  <a:pt x="714" y="1112"/>
                  <a:pt x="714" y="1112"/>
                </a:cubicBezTo>
                <a:cubicBezTo>
                  <a:pt x="576" y="1139"/>
                  <a:pt x="470" y="1161"/>
                  <a:pt x="602" y="1135"/>
                </a:cubicBezTo>
                <a:cubicBezTo>
                  <a:pt x="635" y="1129"/>
                  <a:pt x="677" y="1121"/>
                  <a:pt x="723" y="1113"/>
                </a:cubicBezTo>
                <a:cubicBezTo>
                  <a:pt x="725" y="1113"/>
                  <a:pt x="726" y="1113"/>
                  <a:pt x="727" y="1113"/>
                </a:cubicBezTo>
                <a:cubicBezTo>
                  <a:pt x="730" y="1112"/>
                  <a:pt x="723" y="1120"/>
                  <a:pt x="727" y="1122"/>
                </a:cubicBezTo>
                <a:cubicBezTo>
                  <a:pt x="731" y="1123"/>
                  <a:pt x="746" y="1125"/>
                  <a:pt x="749" y="1125"/>
                </a:cubicBezTo>
                <a:cubicBezTo>
                  <a:pt x="751" y="1126"/>
                  <a:pt x="769" y="1124"/>
                  <a:pt x="772" y="1123"/>
                </a:cubicBezTo>
                <a:cubicBezTo>
                  <a:pt x="773" y="1122"/>
                  <a:pt x="774" y="1122"/>
                  <a:pt x="775" y="1122"/>
                </a:cubicBezTo>
                <a:cubicBezTo>
                  <a:pt x="776" y="1132"/>
                  <a:pt x="777" y="1141"/>
                  <a:pt x="778" y="1150"/>
                </a:cubicBezTo>
                <a:cubicBezTo>
                  <a:pt x="778" y="1154"/>
                  <a:pt x="778" y="1154"/>
                  <a:pt x="778" y="1154"/>
                </a:cubicBezTo>
                <a:cubicBezTo>
                  <a:pt x="773" y="1174"/>
                  <a:pt x="770" y="1191"/>
                  <a:pt x="773" y="1191"/>
                </a:cubicBezTo>
                <a:cubicBezTo>
                  <a:pt x="782" y="1191"/>
                  <a:pt x="791" y="1186"/>
                  <a:pt x="786" y="1184"/>
                </a:cubicBezTo>
                <a:cubicBezTo>
                  <a:pt x="784" y="1183"/>
                  <a:pt x="781" y="1174"/>
                  <a:pt x="779" y="1161"/>
                </a:cubicBezTo>
                <a:cubicBezTo>
                  <a:pt x="779" y="1146"/>
                  <a:pt x="779" y="1146"/>
                  <a:pt x="779" y="1146"/>
                </a:cubicBezTo>
                <a:cubicBezTo>
                  <a:pt x="781" y="1139"/>
                  <a:pt x="783" y="1131"/>
                  <a:pt x="785" y="1124"/>
                </a:cubicBezTo>
                <a:cubicBezTo>
                  <a:pt x="796" y="1126"/>
                  <a:pt x="814" y="1131"/>
                  <a:pt x="825" y="1132"/>
                </a:cubicBezTo>
                <a:cubicBezTo>
                  <a:pt x="825" y="1132"/>
                  <a:pt x="825" y="1132"/>
                  <a:pt x="826" y="1132"/>
                </a:cubicBezTo>
                <a:cubicBezTo>
                  <a:pt x="827" y="1134"/>
                  <a:pt x="829" y="1136"/>
                  <a:pt x="832" y="1138"/>
                </a:cubicBezTo>
                <a:cubicBezTo>
                  <a:pt x="839" y="1145"/>
                  <a:pt x="849" y="1151"/>
                  <a:pt x="851" y="1146"/>
                </a:cubicBezTo>
                <a:cubicBezTo>
                  <a:pt x="852" y="1144"/>
                  <a:pt x="853" y="1142"/>
                  <a:pt x="853" y="1140"/>
                </a:cubicBezTo>
                <a:cubicBezTo>
                  <a:pt x="859" y="1140"/>
                  <a:pt x="866" y="1138"/>
                  <a:pt x="872" y="1135"/>
                </a:cubicBezTo>
                <a:cubicBezTo>
                  <a:pt x="874" y="1133"/>
                  <a:pt x="873" y="1130"/>
                  <a:pt x="871" y="1129"/>
                </a:cubicBezTo>
                <a:cubicBezTo>
                  <a:pt x="875" y="1128"/>
                  <a:pt x="879" y="1128"/>
                  <a:pt x="882" y="1128"/>
                </a:cubicBezTo>
                <a:cubicBezTo>
                  <a:pt x="886" y="1129"/>
                  <a:pt x="895" y="1129"/>
                  <a:pt x="899" y="1128"/>
                </a:cubicBezTo>
                <a:cubicBezTo>
                  <a:pt x="899" y="1129"/>
                  <a:pt x="898" y="1129"/>
                  <a:pt x="897" y="1130"/>
                </a:cubicBezTo>
                <a:cubicBezTo>
                  <a:pt x="894" y="1133"/>
                  <a:pt x="892" y="1135"/>
                  <a:pt x="880" y="1143"/>
                </a:cubicBezTo>
                <a:cubicBezTo>
                  <a:pt x="880" y="1143"/>
                  <a:pt x="880" y="1143"/>
                  <a:pt x="884" y="1145"/>
                </a:cubicBezTo>
                <a:cubicBezTo>
                  <a:pt x="884" y="1146"/>
                  <a:pt x="885" y="1146"/>
                  <a:pt x="886" y="1146"/>
                </a:cubicBezTo>
                <a:cubicBezTo>
                  <a:pt x="885" y="1147"/>
                  <a:pt x="884" y="1149"/>
                  <a:pt x="883" y="1150"/>
                </a:cubicBezTo>
                <a:cubicBezTo>
                  <a:pt x="880" y="1150"/>
                  <a:pt x="877" y="1150"/>
                  <a:pt x="874" y="1150"/>
                </a:cubicBezTo>
                <a:cubicBezTo>
                  <a:pt x="868" y="1151"/>
                  <a:pt x="877" y="1154"/>
                  <a:pt x="887" y="1156"/>
                </a:cubicBezTo>
                <a:cubicBezTo>
                  <a:pt x="889" y="1158"/>
                  <a:pt x="893" y="1158"/>
                  <a:pt x="897" y="1158"/>
                </a:cubicBezTo>
                <a:cubicBezTo>
                  <a:pt x="899" y="1159"/>
                  <a:pt x="902" y="1159"/>
                  <a:pt x="904" y="1159"/>
                </a:cubicBezTo>
                <a:cubicBezTo>
                  <a:pt x="903" y="1163"/>
                  <a:pt x="903" y="1167"/>
                  <a:pt x="904" y="1172"/>
                </a:cubicBezTo>
                <a:cubicBezTo>
                  <a:pt x="900" y="1172"/>
                  <a:pt x="897" y="1172"/>
                  <a:pt x="894" y="1172"/>
                </a:cubicBezTo>
                <a:cubicBezTo>
                  <a:pt x="895" y="1172"/>
                  <a:pt x="895" y="1171"/>
                  <a:pt x="895" y="1171"/>
                </a:cubicBezTo>
                <a:cubicBezTo>
                  <a:pt x="894" y="1170"/>
                  <a:pt x="891" y="1169"/>
                  <a:pt x="888" y="1169"/>
                </a:cubicBezTo>
                <a:cubicBezTo>
                  <a:pt x="885" y="1169"/>
                  <a:pt x="878" y="1171"/>
                  <a:pt x="879" y="1173"/>
                </a:cubicBezTo>
                <a:cubicBezTo>
                  <a:pt x="877" y="1173"/>
                  <a:pt x="876" y="1173"/>
                  <a:pt x="874" y="1173"/>
                </a:cubicBezTo>
                <a:cubicBezTo>
                  <a:pt x="862" y="1173"/>
                  <a:pt x="862" y="1173"/>
                  <a:pt x="862" y="1173"/>
                </a:cubicBezTo>
                <a:cubicBezTo>
                  <a:pt x="862" y="1173"/>
                  <a:pt x="862" y="1173"/>
                  <a:pt x="862" y="1173"/>
                </a:cubicBezTo>
                <a:cubicBezTo>
                  <a:pt x="860" y="1171"/>
                  <a:pt x="857" y="1170"/>
                  <a:pt x="856" y="1170"/>
                </a:cubicBezTo>
                <a:cubicBezTo>
                  <a:pt x="854" y="1171"/>
                  <a:pt x="854" y="1172"/>
                  <a:pt x="854" y="1173"/>
                </a:cubicBezTo>
                <a:cubicBezTo>
                  <a:pt x="854" y="1173"/>
                  <a:pt x="854" y="1173"/>
                  <a:pt x="854" y="1173"/>
                </a:cubicBezTo>
                <a:cubicBezTo>
                  <a:pt x="834" y="1173"/>
                  <a:pt x="820" y="1172"/>
                  <a:pt x="819" y="1171"/>
                </a:cubicBezTo>
                <a:cubicBezTo>
                  <a:pt x="817" y="1170"/>
                  <a:pt x="809" y="1172"/>
                  <a:pt x="810" y="1175"/>
                </a:cubicBezTo>
                <a:cubicBezTo>
                  <a:pt x="810" y="1176"/>
                  <a:pt x="829" y="1175"/>
                  <a:pt x="854" y="1174"/>
                </a:cubicBezTo>
                <a:cubicBezTo>
                  <a:pt x="854" y="1175"/>
                  <a:pt x="854" y="1175"/>
                  <a:pt x="855" y="1175"/>
                </a:cubicBezTo>
                <a:cubicBezTo>
                  <a:pt x="856" y="1178"/>
                  <a:pt x="859" y="1179"/>
                  <a:pt x="861" y="1178"/>
                </a:cubicBezTo>
                <a:cubicBezTo>
                  <a:pt x="863" y="1178"/>
                  <a:pt x="863" y="1176"/>
                  <a:pt x="862" y="1174"/>
                </a:cubicBezTo>
                <a:cubicBezTo>
                  <a:pt x="863" y="1174"/>
                  <a:pt x="863" y="1174"/>
                  <a:pt x="864" y="1174"/>
                </a:cubicBezTo>
                <a:cubicBezTo>
                  <a:pt x="870" y="1174"/>
                  <a:pt x="870" y="1174"/>
                  <a:pt x="870" y="1174"/>
                </a:cubicBezTo>
                <a:cubicBezTo>
                  <a:pt x="873" y="1174"/>
                  <a:pt x="877" y="1174"/>
                  <a:pt x="880" y="1174"/>
                </a:cubicBezTo>
                <a:cubicBezTo>
                  <a:pt x="882" y="1175"/>
                  <a:pt x="886" y="1176"/>
                  <a:pt x="889" y="1175"/>
                </a:cubicBezTo>
                <a:cubicBezTo>
                  <a:pt x="890" y="1175"/>
                  <a:pt x="890" y="1174"/>
                  <a:pt x="891" y="1174"/>
                </a:cubicBezTo>
                <a:cubicBezTo>
                  <a:pt x="895" y="1174"/>
                  <a:pt x="899" y="1174"/>
                  <a:pt x="904" y="1175"/>
                </a:cubicBezTo>
                <a:cubicBezTo>
                  <a:pt x="897" y="1176"/>
                  <a:pt x="890" y="1178"/>
                  <a:pt x="883" y="1179"/>
                </a:cubicBezTo>
                <a:cubicBezTo>
                  <a:pt x="896" y="1186"/>
                  <a:pt x="908" y="1191"/>
                  <a:pt x="919" y="1195"/>
                </a:cubicBezTo>
                <a:cubicBezTo>
                  <a:pt x="915" y="1200"/>
                  <a:pt x="911" y="1205"/>
                  <a:pt x="908" y="1210"/>
                </a:cubicBezTo>
                <a:cubicBezTo>
                  <a:pt x="732" y="1213"/>
                  <a:pt x="589" y="1216"/>
                  <a:pt x="754" y="1214"/>
                </a:cubicBezTo>
                <a:cubicBezTo>
                  <a:pt x="795" y="1213"/>
                  <a:pt x="847" y="1213"/>
                  <a:pt x="905" y="1214"/>
                </a:cubicBezTo>
                <a:cubicBezTo>
                  <a:pt x="900" y="1219"/>
                  <a:pt x="895" y="1225"/>
                  <a:pt x="891" y="1230"/>
                </a:cubicBezTo>
                <a:cubicBezTo>
                  <a:pt x="859" y="1266"/>
                  <a:pt x="877" y="1247"/>
                  <a:pt x="907" y="1214"/>
                </a:cubicBezTo>
                <a:cubicBezTo>
                  <a:pt x="917" y="1214"/>
                  <a:pt x="927" y="1214"/>
                  <a:pt x="937" y="1214"/>
                </a:cubicBezTo>
                <a:cubicBezTo>
                  <a:pt x="938" y="1215"/>
                  <a:pt x="938" y="1216"/>
                  <a:pt x="937" y="1216"/>
                </a:cubicBezTo>
                <a:cubicBezTo>
                  <a:pt x="932" y="1218"/>
                  <a:pt x="927" y="1231"/>
                  <a:pt x="929" y="1233"/>
                </a:cubicBezTo>
                <a:cubicBezTo>
                  <a:pt x="931" y="1234"/>
                  <a:pt x="934" y="1245"/>
                  <a:pt x="939" y="1248"/>
                </a:cubicBezTo>
                <a:cubicBezTo>
                  <a:pt x="941" y="1248"/>
                  <a:pt x="945" y="1248"/>
                  <a:pt x="950" y="1248"/>
                </a:cubicBezTo>
                <a:cubicBezTo>
                  <a:pt x="949" y="1254"/>
                  <a:pt x="947" y="1260"/>
                  <a:pt x="946" y="1266"/>
                </a:cubicBezTo>
                <a:cubicBezTo>
                  <a:pt x="944" y="1271"/>
                  <a:pt x="944" y="1271"/>
                  <a:pt x="944" y="1271"/>
                </a:cubicBezTo>
                <a:cubicBezTo>
                  <a:pt x="930" y="1293"/>
                  <a:pt x="919" y="1311"/>
                  <a:pt x="923" y="1312"/>
                </a:cubicBezTo>
                <a:cubicBezTo>
                  <a:pt x="933" y="1314"/>
                  <a:pt x="945" y="1309"/>
                  <a:pt x="940" y="1306"/>
                </a:cubicBezTo>
                <a:cubicBezTo>
                  <a:pt x="938" y="1305"/>
                  <a:pt x="939" y="1295"/>
                  <a:pt x="943" y="1279"/>
                </a:cubicBezTo>
                <a:cubicBezTo>
                  <a:pt x="949" y="1263"/>
                  <a:pt x="949" y="1263"/>
                  <a:pt x="949" y="1263"/>
                </a:cubicBezTo>
                <a:cubicBezTo>
                  <a:pt x="952" y="1258"/>
                  <a:pt x="955" y="1253"/>
                  <a:pt x="959" y="1247"/>
                </a:cubicBezTo>
                <a:cubicBezTo>
                  <a:pt x="965" y="1247"/>
                  <a:pt x="969" y="1246"/>
                  <a:pt x="968" y="1247"/>
                </a:cubicBezTo>
                <a:cubicBezTo>
                  <a:pt x="965" y="1250"/>
                  <a:pt x="968" y="1258"/>
                  <a:pt x="972" y="1256"/>
                </a:cubicBezTo>
                <a:cubicBezTo>
                  <a:pt x="977" y="1254"/>
                  <a:pt x="993" y="1258"/>
                  <a:pt x="993" y="1267"/>
                </a:cubicBezTo>
                <a:cubicBezTo>
                  <a:pt x="993" y="1270"/>
                  <a:pt x="996" y="1277"/>
                  <a:pt x="1000" y="1282"/>
                </a:cubicBezTo>
                <a:cubicBezTo>
                  <a:pt x="996" y="1288"/>
                  <a:pt x="992" y="1294"/>
                  <a:pt x="987" y="1298"/>
                </a:cubicBezTo>
                <a:cubicBezTo>
                  <a:pt x="977" y="1306"/>
                  <a:pt x="964" y="1328"/>
                  <a:pt x="952" y="1347"/>
                </a:cubicBezTo>
                <a:cubicBezTo>
                  <a:pt x="968" y="1327"/>
                  <a:pt x="986" y="1304"/>
                  <a:pt x="1002" y="1285"/>
                </a:cubicBezTo>
                <a:cubicBezTo>
                  <a:pt x="1006" y="1290"/>
                  <a:pt x="1011" y="1295"/>
                  <a:pt x="1015" y="1296"/>
                </a:cubicBezTo>
                <a:cubicBezTo>
                  <a:pt x="1023" y="1298"/>
                  <a:pt x="1037" y="1289"/>
                  <a:pt x="1037" y="1286"/>
                </a:cubicBezTo>
                <a:cubicBezTo>
                  <a:pt x="1038" y="1284"/>
                  <a:pt x="1041" y="1276"/>
                  <a:pt x="1045" y="1271"/>
                </a:cubicBezTo>
                <a:cubicBezTo>
                  <a:pt x="1049" y="1270"/>
                  <a:pt x="1054" y="1270"/>
                  <a:pt x="1058" y="1269"/>
                </a:cubicBezTo>
                <a:cubicBezTo>
                  <a:pt x="1060" y="1268"/>
                  <a:pt x="1061" y="1266"/>
                  <a:pt x="1061" y="1265"/>
                </a:cubicBezTo>
                <a:cubicBezTo>
                  <a:pt x="1071" y="1264"/>
                  <a:pt x="1084" y="1264"/>
                  <a:pt x="1086" y="1266"/>
                </a:cubicBezTo>
                <a:cubicBezTo>
                  <a:pt x="1088" y="1268"/>
                  <a:pt x="1091" y="1272"/>
                  <a:pt x="1092" y="1273"/>
                </a:cubicBezTo>
                <a:cubicBezTo>
                  <a:pt x="1089" y="1270"/>
                  <a:pt x="1089" y="1257"/>
                  <a:pt x="1093" y="1255"/>
                </a:cubicBezTo>
                <a:cubicBezTo>
                  <a:pt x="1096" y="1252"/>
                  <a:pt x="1093" y="1248"/>
                  <a:pt x="1099" y="1251"/>
                </a:cubicBezTo>
                <a:cubicBezTo>
                  <a:pt x="1100" y="1251"/>
                  <a:pt x="1103" y="1252"/>
                  <a:pt x="1106" y="1252"/>
                </a:cubicBezTo>
                <a:cubicBezTo>
                  <a:pt x="1107" y="1259"/>
                  <a:pt x="1109" y="1268"/>
                  <a:pt x="1110" y="1278"/>
                </a:cubicBezTo>
                <a:cubicBezTo>
                  <a:pt x="1108" y="1281"/>
                  <a:pt x="1108" y="1283"/>
                  <a:pt x="1109" y="1285"/>
                </a:cubicBezTo>
                <a:cubicBezTo>
                  <a:pt x="1112" y="1290"/>
                  <a:pt x="1099" y="1299"/>
                  <a:pt x="1093" y="1296"/>
                </a:cubicBezTo>
                <a:cubicBezTo>
                  <a:pt x="1086" y="1294"/>
                  <a:pt x="1075" y="1313"/>
                  <a:pt x="1079" y="1327"/>
                </a:cubicBezTo>
                <a:cubicBezTo>
                  <a:pt x="1081" y="1336"/>
                  <a:pt x="1090" y="1351"/>
                  <a:pt x="1095" y="1361"/>
                </a:cubicBezTo>
                <a:cubicBezTo>
                  <a:pt x="1093" y="1361"/>
                  <a:pt x="1090" y="1364"/>
                  <a:pt x="1089" y="1369"/>
                </a:cubicBezTo>
                <a:cubicBezTo>
                  <a:pt x="1089" y="1371"/>
                  <a:pt x="1090" y="1373"/>
                  <a:pt x="1092" y="1376"/>
                </a:cubicBezTo>
                <a:cubicBezTo>
                  <a:pt x="1086" y="1380"/>
                  <a:pt x="1081" y="1389"/>
                  <a:pt x="1081" y="1390"/>
                </a:cubicBezTo>
                <a:cubicBezTo>
                  <a:pt x="1083" y="1393"/>
                  <a:pt x="1082" y="1406"/>
                  <a:pt x="1087" y="1409"/>
                </a:cubicBezTo>
                <a:cubicBezTo>
                  <a:pt x="1091" y="1413"/>
                  <a:pt x="1123" y="1413"/>
                  <a:pt x="1119" y="1415"/>
                </a:cubicBezTo>
                <a:cubicBezTo>
                  <a:pt x="1115" y="1417"/>
                  <a:pt x="1115" y="1427"/>
                  <a:pt x="1120" y="1425"/>
                </a:cubicBezTo>
                <a:cubicBezTo>
                  <a:pt x="1126" y="1424"/>
                  <a:pt x="1143" y="1433"/>
                  <a:pt x="1139" y="1442"/>
                </a:cubicBezTo>
                <a:cubicBezTo>
                  <a:pt x="1135" y="1451"/>
                  <a:pt x="1143" y="1476"/>
                  <a:pt x="1151" y="1480"/>
                </a:cubicBezTo>
                <a:cubicBezTo>
                  <a:pt x="1159" y="1484"/>
                  <a:pt x="1179" y="1476"/>
                  <a:pt x="1181" y="1473"/>
                </a:cubicBezTo>
                <a:cubicBezTo>
                  <a:pt x="1183" y="1470"/>
                  <a:pt x="1193" y="1458"/>
                  <a:pt x="1201" y="1454"/>
                </a:cubicBezTo>
                <a:cubicBezTo>
                  <a:pt x="1209" y="1451"/>
                  <a:pt x="1242" y="1456"/>
                  <a:pt x="1244" y="1460"/>
                </a:cubicBezTo>
                <a:cubicBezTo>
                  <a:pt x="1245" y="1463"/>
                  <a:pt x="1247" y="1467"/>
                  <a:pt x="1248" y="1469"/>
                </a:cubicBezTo>
                <a:cubicBezTo>
                  <a:pt x="1247" y="1465"/>
                  <a:pt x="1252" y="1451"/>
                  <a:pt x="1257" y="1448"/>
                </a:cubicBezTo>
                <a:cubicBezTo>
                  <a:pt x="1262" y="1446"/>
                  <a:pt x="1260" y="1441"/>
                  <a:pt x="1265" y="1445"/>
                </a:cubicBezTo>
                <a:cubicBezTo>
                  <a:pt x="1267" y="1446"/>
                  <a:pt x="1269" y="1447"/>
                  <a:pt x="1272" y="1448"/>
                </a:cubicBezTo>
                <a:cubicBezTo>
                  <a:pt x="1277" y="1458"/>
                  <a:pt x="1282" y="1466"/>
                  <a:pt x="1287" y="1471"/>
                </a:cubicBezTo>
                <a:cubicBezTo>
                  <a:pt x="1296" y="1482"/>
                  <a:pt x="1319" y="1488"/>
                  <a:pt x="1335" y="1492"/>
                </a:cubicBezTo>
                <a:cubicBezTo>
                  <a:pt x="1335" y="1497"/>
                  <a:pt x="1336" y="1500"/>
                  <a:pt x="1337" y="1500"/>
                </a:cubicBezTo>
                <a:cubicBezTo>
                  <a:pt x="1338" y="1501"/>
                  <a:pt x="1340" y="1500"/>
                  <a:pt x="1342" y="1499"/>
                </a:cubicBezTo>
                <a:cubicBezTo>
                  <a:pt x="1343" y="1501"/>
                  <a:pt x="1350" y="1503"/>
                  <a:pt x="1356" y="1505"/>
                </a:cubicBezTo>
                <a:cubicBezTo>
                  <a:pt x="1358" y="1510"/>
                  <a:pt x="1362" y="1516"/>
                  <a:pt x="1363" y="1516"/>
                </a:cubicBezTo>
                <a:cubicBezTo>
                  <a:pt x="1365" y="1516"/>
                  <a:pt x="1369" y="1511"/>
                  <a:pt x="1371" y="1507"/>
                </a:cubicBezTo>
                <a:cubicBezTo>
                  <a:pt x="1373" y="1507"/>
                  <a:pt x="1373" y="1506"/>
                  <a:pt x="1372" y="1505"/>
                </a:cubicBezTo>
                <a:cubicBezTo>
                  <a:pt x="1372" y="1504"/>
                  <a:pt x="1372" y="1504"/>
                  <a:pt x="1372" y="1503"/>
                </a:cubicBezTo>
                <a:cubicBezTo>
                  <a:pt x="1373" y="1498"/>
                  <a:pt x="1369" y="1468"/>
                  <a:pt x="1379" y="1455"/>
                </a:cubicBezTo>
                <a:cubicBezTo>
                  <a:pt x="1381" y="1452"/>
                  <a:pt x="1383" y="1447"/>
                  <a:pt x="1385" y="1441"/>
                </a:cubicBezTo>
                <a:cubicBezTo>
                  <a:pt x="1388" y="1440"/>
                  <a:pt x="1390" y="1440"/>
                  <a:pt x="1392" y="1440"/>
                </a:cubicBezTo>
                <a:cubicBezTo>
                  <a:pt x="1402" y="1465"/>
                  <a:pt x="1412" y="1491"/>
                  <a:pt x="1420" y="1519"/>
                </a:cubicBezTo>
                <a:cubicBezTo>
                  <a:pt x="1458" y="1646"/>
                  <a:pt x="1530" y="1871"/>
                  <a:pt x="1489" y="1735"/>
                </a:cubicBezTo>
                <a:cubicBezTo>
                  <a:pt x="1473" y="1683"/>
                  <a:pt x="1452" y="1603"/>
                  <a:pt x="1433" y="1525"/>
                </a:cubicBezTo>
                <a:cubicBezTo>
                  <a:pt x="1449" y="1528"/>
                  <a:pt x="1489" y="1534"/>
                  <a:pt x="1500" y="1532"/>
                </a:cubicBezTo>
                <a:cubicBezTo>
                  <a:pt x="1512" y="1530"/>
                  <a:pt x="1489" y="1505"/>
                  <a:pt x="1459" y="1510"/>
                </a:cubicBezTo>
                <a:cubicBezTo>
                  <a:pt x="1446" y="1512"/>
                  <a:pt x="1436" y="1514"/>
                  <a:pt x="1431" y="1517"/>
                </a:cubicBezTo>
                <a:cubicBezTo>
                  <a:pt x="1424" y="1490"/>
                  <a:pt x="1417" y="1463"/>
                  <a:pt x="1411" y="1437"/>
                </a:cubicBezTo>
                <a:cubicBezTo>
                  <a:pt x="1427" y="1434"/>
                  <a:pt x="1459" y="1430"/>
                  <a:pt x="1466" y="1432"/>
                </a:cubicBezTo>
                <a:cubicBezTo>
                  <a:pt x="1474" y="1434"/>
                  <a:pt x="1488" y="1442"/>
                  <a:pt x="1479" y="1445"/>
                </a:cubicBezTo>
                <a:cubicBezTo>
                  <a:pt x="1470" y="1448"/>
                  <a:pt x="1459" y="1459"/>
                  <a:pt x="1477" y="1463"/>
                </a:cubicBezTo>
                <a:cubicBezTo>
                  <a:pt x="1495" y="1466"/>
                  <a:pt x="1561" y="1466"/>
                  <a:pt x="1545" y="1458"/>
                </a:cubicBezTo>
                <a:cubicBezTo>
                  <a:pt x="1528" y="1450"/>
                  <a:pt x="1523" y="1445"/>
                  <a:pt x="1533" y="1447"/>
                </a:cubicBezTo>
                <a:cubicBezTo>
                  <a:pt x="1543" y="1449"/>
                  <a:pt x="1559" y="1430"/>
                  <a:pt x="1525" y="1417"/>
                </a:cubicBezTo>
                <a:cubicBezTo>
                  <a:pt x="1500" y="1408"/>
                  <a:pt x="1447" y="1414"/>
                  <a:pt x="1406" y="1417"/>
                </a:cubicBezTo>
                <a:cubicBezTo>
                  <a:pt x="1405" y="1410"/>
                  <a:pt x="1403" y="1403"/>
                  <a:pt x="1401" y="1396"/>
                </a:cubicBezTo>
                <a:cubicBezTo>
                  <a:pt x="1413" y="1385"/>
                  <a:pt x="1424" y="1374"/>
                  <a:pt x="1430" y="1366"/>
                </a:cubicBezTo>
                <a:cubicBezTo>
                  <a:pt x="1436" y="1365"/>
                  <a:pt x="1442" y="1365"/>
                  <a:pt x="1442" y="1367"/>
                </a:cubicBezTo>
                <a:cubicBezTo>
                  <a:pt x="1443" y="1373"/>
                  <a:pt x="1463" y="1379"/>
                  <a:pt x="1471" y="1368"/>
                </a:cubicBezTo>
                <a:cubicBezTo>
                  <a:pt x="1475" y="1363"/>
                  <a:pt x="1470" y="1346"/>
                  <a:pt x="1463" y="1328"/>
                </a:cubicBezTo>
                <a:cubicBezTo>
                  <a:pt x="1475" y="1318"/>
                  <a:pt x="1487" y="1310"/>
                  <a:pt x="1489" y="1306"/>
                </a:cubicBezTo>
                <a:cubicBezTo>
                  <a:pt x="1490" y="1304"/>
                  <a:pt x="1490" y="1303"/>
                  <a:pt x="1491" y="1301"/>
                </a:cubicBezTo>
                <a:cubicBezTo>
                  <a:pt x="1515" y="1302"/>
                  <a:pt x="1540" y="1303"/>
                  <a:pt x="1565" y="1304"/>
                </a:cubicBezTo>
                <a:cubicBezTo>
                  <a:pt x="1567" y="1305"/>
                  <a:pt x="1575" y="1310"/>
                  <a:pt x="1577" y="1310"/>
                </a:cubicBezTo>
                <a:cubicBezTo>
                  <a:pt x="1579" y="1310"/>
                  <a:pt x="1583" y="1309"/>
                  <a:pt x="1587" y="1306"/>
                </a:cubicBezTo>
                <a:cubicBezTo>
                  <a:pt x="1587" y="1306"/>
                  <a:pt x="1587" y="1306"/>
                  <a:pt x="1588" y="1306"/>
                </a:cubicBezTo>
                <a:cubicBezTo>
                  <a:pt x="1612" y="1307"/>
                  <a:pt x="1637" y="1308"/>
                  <a:pt x="1661" y="1310"/>
                </a:cubicBezTo>
                <a:cubicBezTo>
                  <a:pt x="1625" y="1362"/>
                  <a:pt x="1597" y="1403"/>
                  <a:pt x="1632" y="1354"/>
                </a:cubicBezTo>
                <a:cubicBezTo>
                  <a:pt x="1641" y="1342"/>
                  <a:pt x="1653" y="1327"/>
                  <a:pt x="1667" y="1310"/>
                </a:cubicBezTo>
                <a:cubicBezTo>
                  <a:pt x="1731" y="1314"/>
                  <a:pt x="1796" y="1318"/>
                  <a:pt x="1854" y="1322"/>
                </a:cubicBezTo>
                <a:cubicBezTo>
                  <a:pt x="1851" y="1325"/>
                  <a:pt x="1850" y="1328"/>
                  <a:pt x="1852" y="1329"/>
                </a:cubicBezTo>
                <a:cubicBezTo>
                  <a:pt x="1853" y="1329"/>
                  <a:pt x="1856" y="1328"/>
                  <a:pt x="1857" y="1327"/>
                </a:cubicBezTo>
                <a:cubicBezTo>
                  <a:pt x="1858" y="1325"/>
                  <a:pt x="1861" y="1324"/>
                  <a:pt x="1862" y="1324"/>
                </a:cubicBezTo>
                <a:cubicBezTo>
                  <a:pt x="1863" y="1324"/>
                  <a:pt x="1862" y="1323"/>
                  <a:pt x="1862" y="1323"/>
                </a:cubicBezTo>
                <a:cubicBezTo>
                  <a:pt x="1862" y="1324"/>
                  <a:pt x="1861" y="1324"/>
                  <a:pt x="1861" y="1324"/>
                </a:cubicBezTo>
                <a:cubicBezTo>
                  <a:pt x="1858" y="1324"/>
                  <a:pt x="1855" y="1323"/>
                  <a:pt x="1855" y="1322"/>
                </a:cubicBezTo>
                <a:cubicBezTo>
                  <a:pt x="1992" y="1330"/>
                  <a:pt x="2095" y="1338"/>
                  <a:pt x="2090" y="1338"/>
                </a:cubicBezTo>
                <a:cubicBezTo>
                  <a:pt x="2083" y="1339"/>
                  <a:pt x="2094" y="1343"/>
                  <a:pt x="2121" y="1347"/>
                </a:cubicBezTo>
                <a:cubicBezTo>
                  <a:pt x="2121" y="1347"/>
                  <a:pt x="2121" y="1347"/>
                  <a:pt x="2121" y="1348"/>
                </a:cubicBezTo>
                <a:cubicBezTo>
                  <a:pt x="2121" y="1352"/>
                  <a:pt x="2123" y="1355"/>
                  <a:pt x="2124" y="1355"/>
                </a:cubicBezTo>
                <a:cubicBezTo>
                  <a:pt x="2126" y="1355"/>
                  <a:pt x="2128" y="1354"/>
                  <a:pt x="2128" y="1352"/>
                </a:cubicBezTo>
                <a:cubicBezTo>
                  <a:pt x="2128" y="1350"/>
                  <a:pt x="2128" y="1349"/>
                  <a:pt x="2129" y="1348"/>
                </a:cubicBezTo>
                <a:cubicBezTo>
                  <a:pt x="2139" y="1349"/>
                  <a:pt x="2151" y="1350"/>
                  <a:pt x="2164" y="1352"/>
                </a:cubicBezTo>
                <a:cubicBezTo>
                  <a:pt x="2223" y="1357"/>
                  <a:pt x="2337" y="1374"/>
                  <a:pt x="2337" y="1371"/>
                </a:cubicBezTo>
                <a:cubicBezTo>
                  <a:pt x="2336" y="1369"/>
                  <a:pt x="2351" y="1367"/>
                  <a:pt x="2371" y="1369"/>
                </a:cubicBezTo>
                <a:cubicBezTo>
                  <a:pt x="2341" y="1343"/>
                  <a:pt x="2341" y="1343"/>
                  <a:pt x="2341" y="1343"/>
                </a:cubicBezTo>
                <a:cubicBezTo>
                  <a:pt x="2339" y="1344"/>
                  <a:pt x="2336" y="1345"/>
                  <a:pt x="2333" y="1345"/>
                </a:cubicBezTo>
                <a:cubicBezTo>
                  <a:pt x="2315" y="1348"/>
                  <a:pt x="2292" y="1329"/>
                  <a:pt x="2290" y="1320"/>
                </a:cubicBezTo>
                <a:cubicBezTo>
                  <a:pt x="2289" y="1314"/>
                  <a:pt x="2270" y="1305"/>
                  <a:pt x="2256" y="1301"/>
                </a:cubicBezTo>
                <a:cubicBezTo>
                  <a:pt x="2336" y="1298"/>
                  <a:pt x="2410" y="1293"/>
                  <a:pt x="2424" y="1289"/>
                </a:cubicBezTo>
                <a:cubicBezTo>
                  <a:pt x="2426" y="1289"/>
                  <a:pt x="2429" y="1288"/>
                  <a:pt x="2432" y="1288"/>
                </a:cubicBezTo>
                <a:cubicBezTo>
                  <a:pt x="2447" y="1307"/>
                  <a:pt x="2464" y="1328"/>
                  <a:pt x="2479" y="1347"/>
                </a:cubicBezTo>
                <a:cubicBezTo>
                  <a:pt x="2467" y="1328"/>
                  <a:pt x="2454" y="1306"/>
                  <a:pt x="2444" y="1298"/>
                </a:cubicBezTo>
                <a:cubicBezTo>
                  <a:pt x="2440" y="1295"/>
                  <a:pt x="2437" y="1291"/>
                  <a:pt x="2434" y="1287"/>
                </a:cubicBezTo>
                <a:cubicBezTo>
                  <a:pt x="2471" y="1282"/>
                  <a:pt x="2550" y="1281"/>
                  <a:pt x="2579" y="1275"/>
                </a:cubicBezTo>
                <a:cubicBezTo>
                  <a:pt x="2587" y="1274"/>
                  <a:pt x="2594" y="1270"/>
                  <a:pt x="2600" y="1266"/>
                </a:cubicBezTo>
                <a:cubicBezTo>
                  <a:pt x="2639" y="1266"/>
                  <a:pt x="2639" y="1266"/>
                  <a:pt x="2639" y="1266"/>
                </a:cubicBezTo>
                <a:cubicBezTo>
                  <a:pt x="2641" y="1273"/>
                  <a:pt x="2644" y="1278"/>
                  <a:pt x="2648" y="1279"/>
                </a:cubicBezTo>
                <a:cubicBezTo>
                  <a:pt x="2657" y="1280"/>
                  <a:pt x="2672" y="1279"/>
                  <a:pt x="2683" y="1275"/>
                </a:cubicBezTo>
                <a:cubicBezTo>
                  <a:pt x="2687" y="1274"/>
                  <a:pt x="2687" y="1270"/>
                  <a:pt x="2685" y="1266"/>
                </a:cubicBezTo>
                <a:cubicBezTo>
                  <a:pt x="2709" y="1266"/>
                  <a:pt x="2709" y="1266"/>
                  <a:pt x="2709" y="1266"/>
                </a:cubicBezTo>
                <a:cubicBezTo>
                  <a:pt x="2709" y="1266"/>
                  <a:pt x="2709" y="1266"/>
                  <a:pt x="2709" y="1266"/>
                </a:cubicBezTo>
                <a:cubicBezTo>
                  <a:pt x="2709" y="1266"/>
                  <a:pt x="2709" y="1265"/>
                  <a:pt x="2709" y="1264"/>
                </a:cubicBezTo>
                <a:cubicBezTo>
                  <a:pt x="2709" y="1264"/>
                  <a:pt x="2708" y="1264"/>
                  <a:pt x="2708" y="1263"/>
                </a:cubicBezTo>
                <a:cubicBezTo>
                  <a:pt x="2708" y="1257"/>
                  <a:pt x="2714" y="1248"/>
                  <a:pt x="2719" y="1242"/>
                </a:cubicBezTo>
                <a:cubicBezTo>
                  <a:pt x="2727" y="1242"/>
                  <a:pt x="2728" y="1242"/>
                  <a:pt x="2719" y="1242"/>
                </a:cubicBezTo>
                <a:cubicBezTo>
                  <a:pt x="2722" y="1238"/>
                  <a:pt x="2725" y="1236"/>
                  <a:pt x="2726" y="1237"/>
                </a:cubicBezTo>
                <a:cubicBezTo>
                  <a:pt x="2728" y="1239"/>
                  <a:pt x="2740" y="1233"/>
                  <a:pt x="2743" y="1225"/>
                </a:cubicBezTo>
                <a:cubicBezTo>
                  <a:pt x="2746" y="1225"/>
                  <a:pt x="2750" y="1225"/>
                  <a:pt x="2753" y="1223"/>
                </a:cubicBezTo>
                <a:cubicBezTo>
                  <a:pt x="2760" y="1221"/>
                  <a:pt x="2768" y="1218"/>
                  <a:pt x="2774" y="1215"/>
                </a:cubicBezTo>
                <a:cubicBezTo>
                  <a:pt x="2775" y="1215"/>
                  <a:pt x="2775" y="1215"/>
                  <a:pt x="2775" y="1215"/>
                </a:cubicBezTo>
                <a:cubicBezTo>
                  <a:pt x="2776" y="1215"/>
                  <a:pt x="2778" y="1215"/>
                  <a:pt x="2778" y="1214"/>
                </a:cubicBezTo>
                <a:cubicBezTo>
                  <a:pt x="2778" y="1214"/>
                  <a:pt x="2778" y="1214"/>
                  <a:pt x="2778" y="1214"/>
                </a:cubicBezTo>
                <a:cubicBezTo>
                  <a:pt x="2781" y="1212"/>
                  <a:pt x="2784" y="1211"/>
                  <a:pt x="2787" y="1210"/>
                </a:cubicBezTo>
                <a:cubicBezTo>
                  <a:pt x="2787" y="1210"/>
                  <a:pt x="2787" y="1210"/>
                  <a:pt x="2787" y="1210"/>
                </a:cubicBezTo>
                <a:cubicBezTo>
                  <a:pt x="2787" y="1214"/>
                  <a:pt x="2791" y="1223"/>
                  <a:pt x="2793" y="1226"/>
                </a:cubicBezTo>
                <a:cubicBezTo>
                  <a:pt x="2795" y="1229"/>
                  <a:pt x="2801" y="1239"/>
                  <a:pt x="2802" y="1239"/>
                </a:cubicBezTo>
                <a:cubicBezTo>
                  <a:pt x="2803" y="1239"/>
                  <a:pt x="2807" y="1238"/>
                  <a:pt x="2810" y="1235"/>
                </a:cubicBezTo>
                <a:cubicBezTo>
                  <a:pt x="2813" y="1233"/>
                  <a:pt x="2824" y="1222"/>
                  <a:pt x="2823" y="1222"/>
                </a:cubicBezTo>
                <a:cubicBezTo>
                  <a:pt x="2821" y="1221"/>
                  <a:pt x="2821" y="1221"/>
                  <a:pt x="2821" y="1220"/>
                </a:cubicBezTo>
                <a:cubicBezTo>
                  <a:pt x="2821" y="1219"/>
                  <a:pt x="2818" y="1219"/>
                  <a:pt x="2814" y="1219"/>
                </a:cubicBezTo>
                <a:cubicBezTo>
                  <a:pt x="2810" y="1219"/>
                  <a:pt x="2799" y="1213"/>
                  <a:pt x="2797" y="1210"/>
                </a:cubicBezTo>
                <a:cubicBezTo>
                  <a:pt x="2797" y="1210"/>
                  <a:pt x="2795" y="1209"/>
                  <a:pt x="2794" y="1208"/>
                </a:cubicBezTo>
                <a:cubicBezTo>
                  <a:pt x="2804" y="1206"/>
                  <a:pt x="2811" y="1204"/>
                  <a:pt x="2810" y="1203"/>
                </a:cubicBezTo>
                <a:cubicBezTo>
                  <a:pt x="2809" y="1201"/>
                  <a:pt x="2804" y="1200"/>
                  <a:pt x="2804" y="1202"/>
                </a:cubicBezTo>
                <a:cubicBezTo>
                  <a:pt x="2804" y="1202"/>
                  <a:pt x="2799" y="1204"/>
                  <a:pt x="2792" y="1208"/>
                </a:cubicBezTo>
                <a:cubicBezTo>
                  <a:pt x="2790" y="1207"/>
                  <a:pt x="2788" y="1207"/>
                  <a:pt x="2787" y="1210"/>
                </a:cubicBezTo>
                <a:cubicBezTo>
                  <a:pt x="2783" y="1211"/>
                  <a:pt x="2779" y="1212"/>
                  <a:pt x="2774" y="1212"/>
                </a:cubicBezTo>
                <a:cubicBezTo>
                  <a:pt x="2772" y="1212"/>
                  <a:pt x="2769" y="1211"/>
                  <a:pt x="2766" y="1211"/>
                </a:cubicBezTo>
                <a:cubicBezTo>
                  <a:pt x="2763" y="1210"/>
                  <a:pt x="2761" y="1210"/>
                  <a:pt x="2759" y="1210"/>
                </a:cubicBezTo>
                <a:cubicBezTo>
                  <a:pt x="2760" y="1209"/>
                  <a:pt x="2761" y="1208"/>
                  <a:pt x="2761" y="1208"/>
                </a:cubicBezTo>
                <a:cubicBezTo>
                  <a:pt x="2764" y="1203"/>
                  <a:pt x="2768" y="1192"/>
                  <a:pt x="2766" y="1192"/>
                </a:cubicBezTo>
                <a:cubicBezTo>
                  <a:pt x="2764" y="1192"/>
                  <a:pt x="2757" y="1191"/>
                  <a:pt x="2755" y="1190"/>
                </a:cubicBezTo>
                <a:cubicBezTo>
                  <a:pt x="2753" y="1188"/>
                  <a:pt x="2739" y="1185"/>
                  <a:pt x="2738" y="1186"/>
                </a:cubicBezTo>
                <a:cubicBezTo>
                  <a:pt x="2738" y="1187"/>
                  <a:pt x="2736" y="1188"/>
                  <a:pt x="2735" y="1188"/>
                </a:cubicBezTo>
                <a:cubicBezTo>
                  <a:pt x="2734" y="1187"/>
                  <a:pt x="2730" y="1191"/>
                  <a:pt x="2727" y="1197"/>
                </a:cubicBezTo>
                <a:cubicBezTo>
                  <a:pt x="2725" y="1199"/>
                  <a:pt x="2724" y="1205"/>
                  <a:pt x="2724" y="1209"/>
                </a:cubicBezTo>
                <a:cubicBezTo>
                  <a:pt x="2717" y="1206"/>
                  <a:pt x="2710" y="1203"/>
                  <a:pt x="2703" y="1201"/>
                </a:cubicBezTo>
                <a:cubicBezTo>
                  <a:pt x="2703" y="1200"/>
                  <a:pt x="2704" y="1198"/>
                  <a:pt x="2704" y="1197"/>
                </a:cubicBezTo>
                <a:cubicBezTo>
                  <a:pt x="2705" y="1193"/>
                  <a:pt x="2705" y="1190"/>
                  <a:pt x="2708" y="1178"/>
                </a:cubicBezTo>
                <a:cubicBezTo>
                  <a:pt x="2709" y="1178"/>
                  <a:pt x="2710" y="1178"/>
                  <a:pt x="2711" y="1177"/>
                </a:cubicBezTo>
                <a:cubicBezTo>
                  <a:pt x="2712" y="1177"/>
                  <a:pt x="2713" y="1177"/>
                  <a:pt x="2713" y="1178"/>
                </a:cubicBezTo>
                <a:cubicBezTo>
                  <a:pt x="2713" y="1179"/>
                  <a:pt x="2716" y="1180"/>
                  <a:pt x="2715" y="1178"/>
                </a:cubicBezTo>
                <a:cubicBezTo>
                  <a:pt x="2715" y="1178"/>
                  <a:pt x="2715" y="1177"/>
                  <a:pt x="2715" y="1177"/>
                </a:cubicBezTo>
                <a:cubicBezTo>
                  <a:pt x="2719" y="1177"/>
                  <a:pt x="2724" y="1177"/>
                  <a:pt x="2731" y="1177"/>
                </a:cubicBezTo>
                <a:cubicBezTo>
                  <a:pt x="2734" y="1177"/>
                  <a:pt x="2735" y="1177"/>
                  <a:pt x="2735" y="1177"/>
                </a:cubicBezTo>
                <a:cubicBezTo>
                  <a:pt x="2735" y="1177"/>
                  <a:pt x="2735" y="1177"/>
                  <a:pt x="2735" y="1177"/>
                </a:cubicBezTo>
                <a:cubicBezTo>
                  <a:pt x="2736" y="1178"/>
                  <a:pt x="2740" y="1178"/>
                  <a:pt x="2739" y="1177"/>
                </a:cubicBezTo>
                <a:cubicBezTo>
                  <a:pt x="2738" y="1175"/>
                  <a:pt x="2745" y="1175"/>
                  <a:pt x="2746" y="1176"/>
                </a:cubicBezTo>
                <a:cubicBezTo>
                  <a:pt x="2748" y="1177"/>
                  <a:pt x="2754" y="1176"/>
                  <a:pt x="2755" y="1174"/>
                </a:cubicBezTo>
                <a:cubicBezTo>
                  <a:pt x="2756" y="1172"/>
                  <a:pt x="2763" y="1173"/>
                  <a:pt x="2763" y="1175"/>
                </a:cubicBezTo>
                <a:cubicBezTo>
                  <a:pt x="2764" y="1176"/>
                  <a:pt x="2774" y="1174"/>
                  <a:pt x="2779" y="1170"/>
                </a:cubicBezTo>
                <a:cubicBezTo>
                  <a:pt x="2784" y="1166"/>
                  <a:pt x="2791" y="1154"/>
                  <a:pt x="2793" y="1155"/>
                </a:cubicBezTo>
                <a:cubicBezTo>
                  <a:pt x="2795" y="1156"/>
                  <a:pt x="2801" y="1155"/>
                  <a:pt x="2803" y="1154"/>
                </a:cubicBezTo>
                <a:cubicBezTo>
                  <a:pt x="2807" y="1157"/>
                  <a:pt x="2810" y="1158"/>
                  <a:pt x="2809" y="1156"/>
                </a:cubicBezTo>
                <a:cubicBezTo>
                  <a:pt x="2807" y="1155"/>
                  <a:pt x="2806" y="1154"/>
                  <a:pt x="2807" y="1152"/>
                </a:cubicBezTo>
                <a:cubicBezTo>
                  <a:pt x="2808" y="1151"/>
                  <a:pt x="2810" y="1150"/>
                  <a:pt x="2810" y="1149"/>
                </a:cubicBezTo>
                <a:cubicBezTo>
                  <a:pt x="2810" y="1148"/>
                  <a:pt x="2810" y="1148"/>
                  <a:pt x="2810" y="1148"/>
                </a:cubicBezTo>
                <a:cubicBezTo>
                  <a:pt x="2812" y="1147"/>
                  <a:pt x="2815" y="1145"/>
                  <a:pt x="2818" y="1143"/>
                </a:cubicBezTo>
                <a:cubicBezTo>
                  <a:pt x="2825" y="1147"/>
                  <a:pt x="2832" y="1149"/>
                  <a:pt x="2832" y="1149"/>
                </a:cubicBezTo>
                <a:cubicBezTo>
                  <a:pt x="2832" y="1147"/>
                  <a:pt x="2832" y="1144"/>
                  <a:pt x="2831" y="1141"/>
                </a:cubicBezTo>
                <a:cubicBezTo>
                  <a:pt x="2831" y="1138"/>
                  <a:pt x="2829" y="1129"/>
                  <a:pt x="2826" y="1128"/>
                </a:cubicBezTo>
                <a:cubicBezTo>
                  <a:pt x="2825" y="1127"/>
                  <a:pt x="2822" y="1125"/>
                  <a:pt x="2820" y="1124"/>
                </a:cubicBezTo>
                <a:cubicBezTo>
                  <a:pt x="2822" y="1122"/>
                  <a:pt x="2823" y="1120"/>
                  <a:pt x="2823" y="1119"/>
                </a:cubicBezTo>
                <a:cubicBezTo>
                  <a:pt x="2823" y="1117"/>
                  <a:pt x="2815" y="1115"/>
                  <a:pt x="2813" y="1115"/>
                </a:cubicBezTo>
                <a:cubicBezTo>
                  <a:pt x="2813" y="1115"/>
                  <a:pt x="2812" y="1115"/>
                  <a:pt x="2811" y="1116"/>
                </a:cubicBezTo>
                <a:cubicBezTo>
                  <a:pt x="2809" y="1113"/>
                  <a:pt x="2808" y="1111"/>
                  <a:pt x="2807" y="1111"/>
                </a:cubicBezTo>
                <a:cubicBezTo>
                  <a:pt x="2805" y="1110"/>
                  <a:pt x="2800" y="1106"/>
                  <a:pt x="2795" y="1104"/>
                </a:cubicBezTo>
                <a:cubicBezTo>
                  <a:pt x="2795" y="1103"/>
                  <a:pt x="2796" y="1103"/>
                  <a:pt x="2796" y="1103"/>
                </a:cubicBezTo>
                <a:cubicBezTo>
                  <a:pt x="2797" y="1103"/>
                  <a:pt x="2798" y="1103"/>
                  <a:pt x="2798" y="1103"/>
                </a:cubicBezTo>
                <a:cubicBezTo>
                  <a:pt x="2798" y="1103"/>
                  <a:pt x="2797" y="1103"/>
                  <a:pt x="2796" y="1102"/>
                </a:cubicBezTo>
                <a:cubicBezTo>
                  <a:pt x="2796" y="1102"/>
                  <a:pt x="2795" y="1102"/>
                  <a:pt x="2795" y="1102"/>
                </a:cubicBezTo>
                <a:cubicBezTo>
                  <a:pt x="2804" y="1102"/>
                  <a:pt x="2812" y="1102"/>
                  <a:pt x="2820" y="1102"/>
                </a:cubicBezTo>
                <a:cubicBezTo>
                  <a:pt x="2820" y="1102"/>
                  <a:pt x="2820" y="1103"/>
                  <a:pt x="2820" y="1103"/>
                </a:cubicBezTo>
                <a:cubicBezTo>
                  <a:pt x="2821" y="1104"/>
                  <a:pt x="2833" y="1108"/>
                  <a:pt x="2834" y="1107"/>
                </a:cubicBezTo>
                <a:cubicBezTo>
                  <a:pt x="2835" y="1106"/>
                  <a:pt x="2836" y="1104"/>
                  <a:pt x="2837" y="1102"/>
                </a:cubicBezTo>
                <a:cubicBezTo>
                  <a:pt x="2842" y="1102"/>
                  <a:pt x="2846" y="1102"/>
                  <a:pt x="2846" y="1102"/>
                </a:cubicBezTo>
                <a:cubicBezTo>
                  <a:pt x="2847" y="1102"/>
                  <a:pt x="2849" y="1102"/>
                  <a:pt x="2851" y="1102"/>
                </a:cubicBezTo>
                <a:cubicBezTo>
                  <a:pt x="2851" y="1102"/>
                  <a:pt x="2851" y="1102"/>
                  <a:pt x="2851" y="1102"/>
                </a:cubicBezTo>
                <a:cubicBezTo>
                  <a:pt x="2851" y="1102"/>
                  <a:pt x="2851" y="1102"/>
                  <a:pt x="2851" y="1102"/>
                </a:cubicBezTo>
                <a:cubicBezTo>
                  <a:pt x="2855" y="1102"/>
                  <a:pt x="2861" y="1102"/>
                  <a:pt x="2867" y="1103"/>
                </a:cubicBezTo>
                <a:cubicBezTo>
                  <a:pt x="2867" y="1106"/>
                  <a:pt x="2867" y="1113"/>
                  <a:pt x="2869" y="1113"/>
                </a:cubicBezTo>
                <a:cubicBezTo>
                  <a:pt x="2871" y="1114"/>
                  <a:pt x="2875" y="1113"/>
                  <a:pt x="2880" y="1113"/>
                </a:cubicBezTo>
                <a:cubicBezTo>
                  <a:pt x="2885" y="1113"/>
                  <a:pt x="2890" y="1112"/>
                  <a:pt x="2889" y="1111"/>
                </a:cubicBezTo>
                <a:cubicBezTo>
                  <a:pt x="2889" y="1111"/>
                  <a:pt x="2889" y="1111"/>
                  <a:pt x="2888" y="1111"/>
                </a:cubicBezTo>
                <a:cubicBezTo>
                  <a:pt x="2885" y="1110"/>
                  <a:pt x="2887" y="1109"/>
                  <a:pt x="2891" y="1109"/>
                </a:cubicBezTo>
                <a:cubicBezTo>
                  <a:pt x="2894" y="1110"/>
                  <a:pt x="2894" y="1110"/>
                  <a:pt x="2894" y="1110"/>
                </a:cubicBezTo>
                <a:cubicBezTo>
                  <a:pt x="2894" y="1109"/>
                  <a:pt x="2895" y="1109"/>
                  <a:pt x="2896" y="1108"/>
                </a:cubicBezTo>
                <a:cubicBezTo>
                  <a:pt x="2906" y="1109"/>
                  <a:pt x="2918" y="1109"/>
                  <a:pt x="2929" y="1108"/>
                </a:cubicBezTo>
                <a:cubicBezTo>
                  <a:pt x="2926" y="1111"/>
                  <a:pt x="2924" y="1115"/>
                  <a:pt x="2924" y="1118"/>
                </a:cubicBezTo>
                <a:cubicBezTo>
                  <a:pt x="2924" y="1119"/>
                  <a:pt x="2923" y="1120"/>
                  <a:pt x="2923" y="1121"/>
                </a:cubicBezTo>
                <a:cubicBezTo>
                  <a:pt x="2923" y="1122"/>
                  <a:pt x="2923" y="1123"/>
                  <a:pt x="2925" y="1124"/>
                </a:cubicBezTo>
                <a:cubicBezTo>
                  <a:pt x="2925" y="1124"/>
                  <a:pt x="2925" y="1124"/>
                  <a:pt x="2926" y="1125"/>
                </a:cubicBezTo>
                <a:cubicBezTo>
                  <a:pt x="2935" y="1132"/>
                  <a:pt x="2962" y="1146"/>
                  <a:pt x="2965" y="1144"/>
                </a:cubicBezTo>
                <a:cubicBezTo>
                  <a:pt x="2967" y="1142"/>
                  <a:pt x="2950" y="1115"/>
                  <a:pt x="2943" y="1107"/>
                </a:cubicBezTo>
                <a:cubicBezTo>
                  <a:pt x="2948" y="1107"/>
                  <a:pt x="2952" y="1106"/>
                  <a:pt x="2954" y="1105"/>
                </a:cubicBezTo>
                <a:cubicBezTo>
                  <a:pt x="2963" y="1101"/>
                  <a:pt x="3028" y="1090"/>
                  <a:pt x="3108" y="1085"/>
                </a:cubicBezTo>
                <a:cubicBezTo>
                  <a:pt x="3108" y="1085"/>
                  <a:pt x="2983" y="1071"/>
                  <a:pt x="2975" y="1070"/>
                </a:cubicBezTo>
                <a:cubicBezTo>
                  <a:pt x="2972" y="1069"/>
                  <a:pt x="2970" y="1069"/>
                  <a:pt x="2968" y="1069"/>
                </a:cubicBezTo>
                <a:cubicBezTo>
                  <a:pt x="2956" y="1067"/>
                  <a:pt x="2943" y="1065"/>
                  <a:pt x="2932" y="1062"/>
                </a:cubicBezTo>
                <a:cubicBezTo>
                  <a:pt x="2933" y="1062"/>
                  <a:pt x="2933" y="1062"/>
                  <a:pt x="2934" y="1062"/>
                </a:cubicBezTo>
                <a:cubicBezTo>
                  <a:pt x="2938" y="1062"/>
                  <a:pt x="2937" y="1055"/>
                  <a:pt x="2932" y="1056"/>
                </a:cubicBezTo>
                <a:cubicBezTo>
                  <a:pt x="2930" y="1057"/>
                  <a:pt x="2930" y="1052"/>
                  <a:pt x="2932" y="1044"/>
                </a:cubicBezTo>
                <a:cubicBezTo>
                  <a:pt x="2940" y="1042"/>
                  <a:pt x="2945" y="1041"/>
                  <a:pt x="2946" y="1041"/>
                </a:cubicBezTo>
                <a:cubicBezTo>
                  <a:pt x="2948" y="1039"/>
                  <a:pt x="2945" y="1038"/>
                  <a:pt x="2933" y="1042"/>
                </a:cubicBezTo>
                <a:cubicBezTo>
                  <a:pt x="2933" y="1042"/>
                  <a:pt x="2933" y="1041"/>
                  <a:pt x="2933" y="1040"/>
                </a:cubicBezTo>
                <a:cubicBezTo>
                  <a:pt x="2935" y="1040"/>
                  <a:pt x="2939" y="1039"/>
                  <a:pt x="2943" y="1037"/>
                </a:cubicBezTo>
                <a:cubicBezTo>
                  <a:pt x="2947" y="1034"/>
                  <a:pt x="2950" y="1031"/>
                  <a:pt x="2949" y="1030"/>
                </a:cubicBezTo>
                <a:cubicBezTo>
                  <a:pt x="2947" y="1029"/>
                  <a:pt x="2945" y="1029"/>
                  <a:pt x="2942" y="1031"/>
                </a:cubicBezTo>
                <a:cubicBezTo>
                  <a:pt x="2941" y="1032"/>
                  <a:pt x="2939" y="1032"/>
                  <a:pt x="2938" y="1033"/>
                </a:cubicBezTo>
                <a:cubicBezTo>
                  <a:pt x="2953" y="1017"/>
                  <a:pt x="2953" y="1017"/>
                  <a:pt x="2953" y="1017"/>
                </a:cubicBezTo>
                <a:cubicBezTo>
                  <a:pt x="2972" y="1019"/>
                  <a:pt x="3002" y="1016"/>
                  <a:pt x="3043" y="1006"/>
                </a:cubicBezTo>
                <a:cubicBezTo>
                  <a:pt x="3018" y="992"/>
                  <a:pt x="2995" y="985"/>
                  <a:pt x="2976" y="984"/>
                </a:cubicBezTo>
                <a:cubicBezTo>
                  <a:pt x="2976" y="982"/>
                  <a:pt x="2976" y="981"/>
                  <a:pt x="2977" y="980"/>
                </a:cubicBezTo>
                <a:cubicBezTo>
                  <a:pt x="3023" y="980"/>
                  <a:pt x="3108" y="978"/>
                  <a:pt x="3108" y="978"/>
                </a:cubicBezTo>
                <a:close/>
                <a:moveTo>
                  <a:pt x="2472" y="619"/>
                </a:moveTo>
                <a:cubicBezTo>
                  <a:pt x="2474" y="620"/>
                  <a:pt x="2477" y="620"/>
                  <a:pt x="2480" y="621"/>
                </a:cubicBezTo>
                <a:cubicBezTo>
                  <a:pt x="2476" y="621"/>
                  <a:pt x="2472" y="622"/>
                  <a:pt x="2470" y="622"/>
                </a:cubicBezTo>
                <a:cubicBezTo>
                  <a:pt x="2470" y="621"/>
                  <a:pt x="2471" y="620"/>
                  <a:pt x="2472" y="619"/>
                </a:cubicBezTo>
                <a:close/>
                <a:moveTo>
                  <a:pt x="1844" y="523"/>
                </a:moveTo>
                <a:cubicBezTo>
                  <a:pt x="1851" y="529"/>
                  <a:pt x="1848" y="526"/>
                  <a:pt x="1851" y="531"/>
                </a:cubicBezTo>
                <a:cubicBezTo>
                  <a:pt x="1844" y="525"/>
                  <a:pt x="1847" y="528"/>
                  <a:pt x="1844" y="523"/>
                </a:cubicBezTo>
                <a:close/>
                <a:moveTo>
                  <a:pt x="1732" y="615"/>
                </a:moveTo>
                <a:cubicBezTo>
                  <a:pt x="1739" y="613"/>
                  <a:pt x="1744" y="613"/>
                  <a:pt x="1747" y="617"/>
                </a:cubicBezTo>
                <a:cubicBezTo>
                  <a:pt x="1748" y="617"/>
                  <a:pt x="1749" y="617"/>
                  <a:pt x="1750" y="617"/>
                </a:cubicBezTo>
                <a:cubicBezTo>
                  <a:pt x="1751" y="616"/>
                  <a:pt x="1752" y="616"/>
                  <a:pt x="1754" y="615"/>
                </a:cubicBezTo>
                <a:cubicBezTo>
                  <a:pt x="1752" y="616"/>
                  <a:pt x="1751" y="618"/>
                  <a:pt x="1750" y="619"/>
                </a:cubicBezTo>
                <a:cubicBezTo>
                  <a:pt x="1744" y="618"/>
                  <a:pt x="1738" y="616"/>
                  <a:pt x="1732" y="615"/>
                </a:cubicBezTo>
                <a:close/>
                <a:moveTo>
                  <a:pt x="821" y="761"/>
                </a:moveTo>
                <a:cubicBezTo>
                  <a:pt x="824" y="760"/>
                  <a:pt x="826" y="759"/>
                  <a:pt x="828" y="760"/>
                </a:cubicBezTo>
                <a:cubicBezTo>
                  <a:pt x="830" y="760"/>
                  <a:pt x="837" y="760"/>
                  <a:pt x="842" y="761"/>
                </a:cubicBezTo>
                <a:cubicBezTo>
                  <a:pt x="835" y="761"/>
                  <a:pt x="828" y="761"/>
                  <a:pt x="821" y="761"/>
                </a:cubicBezTo>
                <a:close/>
                <a:moveTo>
                  <a:pt x="168" y="904"/>
                </a:moveTo>
                <a:cubicBezTo>
                  <a:pt x="168" y="904"/>
                  <a:pt x="168" y="904"/>
                  <a:pt x="168" y="904"/>
                </a:cubicBezTo>
                <a:cubicBezTo>
                  <a:pt x="178" y="904"/>
                  <a:pt x="178" y="904"/>
                  <a:pt x="178" y="904"/>
                </a:cubicBezTo>
                <a:cubicBezTo>
                  <a:pt x="175" y="904"/>
                  <a:pt x="171" y="904"/>
                  <a:pt x="168" y="904"/>
                </a:cubicBezTo>
                <a:close/>
                <a:moveTo>
                  <a:pt x="439" y="905"/>
                </a:moveTo>
                <a:cubicBezTo>
                  <a:pt x="464" y="904"/>
                  <a:pt x="499" y="904"/>
                  <a:pt x="542" y="904"/>
                </a:cubicBezTo>
                <a:cubicBezTo>
                  <a:pt x="543" y="912"/>
                  <a:pt x="536" y="918"/>
                  <a:pt x="529" y="918"/>
                </a:cubicBezTo>
                <a:cubicBezTo>
                  <a:pt x="521" y="918"/>
                  <a:pt x="520" y="924"/>
                  <a:pt x="524" y="926"/>
                </a:cubicBezTo>
                <a:cubicBezTo>
                  <a:pt x="528" y="927"/>
                  <a:pt x="522" y="930"/>
                  <a:pt x="518" y="930"/>
                </a:cubicBezTo>
                <a:cubicBezTo>
                  <a:pt x="515" y="931"/>
                  <a:pt x="525" y="933"/>
                  <a:pt x="529" y="936"/>
                </a:cubicBezTo>
                <a:cubicBezTo>
                  <a:pt x="506" y="936"/>
                  <a:pt x="483" y="936"/>
                  <a:pt x="458" y="937"/>
                </a:cubicBezTo>
                <a:cubicBezTo>
                  <a:pt x="456" y="935"/>
                  <a:pt x="453" y="932"/>
                  <a:pt x="451" y="930"/>
                </a:cubicBezTo>
                <a:cubicBezTo>
                  <a:pt x="459" y="928"/>
                  <a:pt x="468" y="926"/>
                  <a:pt x="476" y="923"/>
                </a:cubicBezTo>
                <a:cubicBezTo>
                  <a:pt x="465" y="922"/>
                  <a:pt x="454" y="921"/>
                  <a:pt x="444" y="921"/>
                </a:cubicBezTo>
                <a:cubicBezTo>
                  <a:pt x="440" y="914"/>
                  <a:pt x="438" y="908"/>
                  <a:pt x="439" y="905"/>
                </a:cubicBezTo>
                <a:close/>
                <a:moveTo>
                  <a:pt x="352" y="965"/>
                </a:moveTo>
                <a:cubicBezTo>
                  <a:pt x="383" y="967"/>
                  <a:pt x="397" y="960"/>
                  <a:pt x="386" y="957"/>
                </a:cubicBezTo>
                <a:cubicBezTo>
                  <a:pt x="354" y="955"/>
                  <a:pt x="331" y="961"/>
                  <a:pt x="346" y="965"/>
                </a:cubicBezTo>
                <a:cubicBezTo>
                  <a:pt x="336" y="965"/>
                  <a:pt x="325" y="964"/>
                  <a:pt x="315" y="963"/>
                </a:cubicBezTo>
                <a:cubicBezTo>
                  <a:pt x="307" y="958"/>
                  <a:pt x="296" y="951"/>
                  <a:pt x="284" y="943"/>
                </a:cubicBezTo>
                <a:cubicBezTo>
                  <a:pt x="338" y="941"/>
                  <a:pt x="393" y="940"/>
                  <a:pt x="444" y="939"/>
                </a:cubicBezTo>
                <a:cubicBezTo>
                  <a:pt x="445" y="940"/>
                  <a:pt x="446" y="940"/>
                  <a:pt x="447" y="941"/>
                </a:cubicBezTo>
                <a:cubicBezTo>
                  <a:pt x="451" y="945"/>
                  <a:pt x="492" y="957"/>
                  <a:pt x="499" y="964"/>
                </a:cubicBezTo>
                <a:cubicBezTo>
                  <a:pt x="501" y="966"/>
                  <a:pt x="507" y="970"/>
                  <a:pt x="516" y="974"/>
                </a:cubicBezTo>
                <a:cubicBezTo>
                  <a:pt x="467" y="972"/>
                  <a:pt x="410" y="969"/>
                  <a:pt x="352" y="965"/>
                </a:cubicBezTo>
                <a:close/>
                <a:moveTo>
                  <a:pt x="534" y="973"/>
                </a:moveTo>
                <a:cubicBezTo>
                  <a:pt x="531" y="973"/>
                  <a:pt x="527" y="974"/>
                  <a:pt x="521" y="974"/>
                </a:cubicBezTo>
                <a:cubicBezTo>
                  <a:pt x="499" y="962"/>
                  <a:pt x="477" y="949"/>
                  <a:pt x="465" y="942"/>
                </a:cubicBezTo>
                <a:cubicBezTo>
                  <a:pt x="464" y="941"/>
                  <a:pt x="462" y="940"/>
                  <a:pt x="461" y="938"/>
                </a:cubicBezTo>
                <a:cubicBezTo>
                  <a:pt x="485" y="938"/>
                  <a:pt x="508" y="937"/>
                  <a:pt x="529" y="937"/>
                </a:cubicBezTo>
                <a:cubicBezTo>
                  <a:pt x="530" y="938"/>
                  <a:pt x="529" y="939"/>
                  <a:pt x="528" y="939"/>
                </a:cubicBezTo>
                <a:cubicBezTo>
                  <a:pt x="519" y="943"/>
                  <a:pt x="526" y="952"/>
                  <a:pt x="532" y="954"/>
                </a:cubicBezTo>
                <a:cubicBezTo>
                  <a:pt x="537" y="956"/>
                  <a:pt x="533" y="959"/>
                  <a:pt x="531" y="959"/>
                </a:cubicBezTo>
                <a:cubicBezTo>
                  <a:pt x="530" y="958"/>
                  <a:pt x="541" y="963"/>
                  <a:pt x="552" y="967"/>
                </a:cubicBezTo>
                <a:cubicBezTo>
                  <a:pt x="549" y="969"/>
                  <a:pt x="543" y="972"/>
                  <a:pt x="534" y="973"/>
                </a:cubicBezTo>
                <a:close/>
                <a:moveTo>
                  <a:pt x="625" y="872"/>
                </a:moveTo>
                <a:cubicBezTo>
                  <a:pt x="621" y="871"/>
                  <a:pt x="611" y="871"/>
                  <a:pt x="600" y="872"/>
                </a:cubicBezTo>
                <a:cubicBezTo>
                  <a:pt x="554" y="870"/>
                  <a:pt x="509" y="869"/>
                  <a:pt x="470" y="868"/>
                </a:cubicBezTo>
                <a:cubicBezTo>
                  <a:pt x="522" y="865"/>
                  <a:pt x="590" y="861"/>
                  <a:pt x="657" y="857"/>
                </a:cubicBezTo>
                <a:cubicBezTo>
                  <a:pt x="656" y="857"/>
                  <a:pt x="656" y="858"/>
                  <a:pt x="655" y="858"/>
                </a:cubicBezTo>
                <a:cubicBezTo>
                  <a:pt x="649" y="862"/>
                  <a:pt x="640" y="867"/>
                  <a:pt x="631" y="872"/>
                </a:cubicBezTo>
                <a:cubicBezTo>
                  <a:pt x="629" y="872"/>
                  <a:pt x="627" y="872"/>
                  <a:pt x="625" y="872"/>
                </a:cubicBezTo>
                <a:close/>
                <a:moveTo>
                  <a:pt x="728" y="891"/>
                </a:moveTo>
                <a:cubicBezTo>
                  <a:pt x="727" y="891"/>
                  <a:pt x="726" y="892"/>
                  <a:pt x="725" y="893"/>
                </a:cubicBezTo>
                <a:cubicBezTo>
                  <a:pt x="722" y="895"/>
                  <a:pt x="713" y="897"/>
                  <a:pt x="705" y="899"/>
                </a:cubicBezTo>
                <a:cubicBezTo>
                  <a:pt x="695" y="898"/>
                  <a:pt x="682" y="898"/>
                  <a:pt x="666" y="898"/>
                </a:cubicBezTo>
                <a:cubicBezTo>
                  <a:pt x="647" y="897"/>
                  <a:pt x="622" y="896"/>
                  <a:pt x="599" y="895"/>
                </a:cubicBezTo>
                <a:cubicBezTo>
                  <a:pt x="599" y="895"/>
                  <a:pt x="599" y="895"/>
                  <a:pt x="599" y="895"/>
                </a:cubicBezTo>
                <a:cubicBezTo>
                  <a:pt x="609" y="889"/>
                  <a:pt x="620" y="882"/>
                  <a:pt x="631" y="875"/>
                </a:cubicBezTo>
                <a:cubicBezTo>
                  <a:pt x="664" y="876"/>
                  <a:pt x="702" y="876"/>
                  <a:pt x="740" y="877"/>
                </a:cubicBezTo>
                <a:cubicBezTo>
                  <a:pt x="740" y="877"/>
                  <a:pt x="740" y="878"/>
                  <a:pt x="740" y="879"/>
                </a:cubicBezTo>
                <a:cubicBezTo>
                  <a:pt x="684" y="873"/>
                  <a:pt x="648" y="893"/>
                  <a:pt x="728" y="891"/>
                </a:cubicBezTo>
                <a:close/>
                <a:moveTo>
                  <a:pt x="740" y="866"/>
                </a:moveTo>
                <a:cubicBezTo>
                  <a:pt x="740" y="868"/>
                  <a:pt x="740" y="871"/>
                  <a:pt x="740" y="875"/>
                </a:cubicBezTo>
                <a:cubicBezTo>
                  <a:pt x="706" y="874"/>
                  <a:pt x="670" y="873"/>
                  <a:pt x="635" y="873"/>
                </a:cubicBezTo>
                <a:cubicBezTo>
                  <a:pt x="644" y="867"/>
                  <a:pt x="652" y="861"/>
                  <a:pt x="658" y="857"/>
                </a:cubicBezTo>
                <a:cubicBezTo>
                  <a:pt x="666" y="857"/>
                  <a:pt x="674" y="856"/>
                  <a:pt x="682" y="856"/>
                </a:cubicBezTo>
                <a:cubicBezTo>
                  <a:pt x="671" y="859"/>
                  <a:pt x="688" y="863"/>
                  <a:pt x="712" y="862"/>
                </a:cubicBezTo>
                <a:cubicBezTo>
                  <a:pt x="721" y="859"/>
                  <a:pt x="710" y="855"/>
                  <a:pt x="686" y="855"/>
                </a:cubicBezTo>
                <a:cubicBezTo>
                  <a:pt x="730" y="853"/>
                  <a:pt x="773" y="851"/>
                  <a:pt x="810" y="849"/>
                </a:cubicBezTo>
                <a:cubicBezTo>
                  <a:pt x="804" y="852"/>
                  <a:pt x="799" y="855"/>
                  <a:pt x="797" y="856"/>
                </a:cubicBezTo>
                <a:cubicBezTo>
                  <a:pt x="793" y="862"/>
                  <a:pt x="766" y="870"/>
                  <a:pt x="759" y="873"/>
                </a:cubicBezTo>
                <a:cubicBezTo>
                  <a:pt x="749" y="862"/>
                  <a:pt x="741" y="859"/>
                  <a:pt x="740" y="866"/>
                </a:cubicBezTo>
                <a:close/>
                <a:moveTo>
                  <a:pt x="830" y="902"/>
                </a:moveTo>
                <a:cubicBezTo>
                  <a:pt x="777" y="902"/>
                  <a:pt x="777" y="902"/>
                  <a:pt x="777" y="902"/>
                </a:cubicBezTo>
                <a:cubicBezTo>
                  <a:pt x="772" y="902"/>
                  <a:pt x="767" y="902"/>
                  <a:pt x="762" y="901"/>
                </a:cubicBezTo>
                <a:cubicBezTo>
                  <a:pt x="766" y="898"/>
                  <a:pt x="768" y="893"/>
                  <a:pt x="768" y="888"/>
                </a:cubicBezTo>
                <a:cubicBezTo>
                  <a:pt x="772" y="888"/>
                  <a:pt x="776" y="888"/>
                  <a:pt x="780" y="887"/>
                </a:cubicBezTo>
                <a:cubicBezTo>
                  <a:pt x="776" y="886"/>
                  <a:pt x="771" y="885"/>
                  <a:pt x="767" y="883"/>
                </a:cubicBezTo>
                <a:cubicBezTo>
                  <a:pt x="766" y="882"/>
                  <a:pt x="765" y="881"/>
                  <a:pt x="764" y="880"/>
                </a:cubicBezTo>
                <a:cubicBezTo>
                  <a:pt x="764" y="879"/>
                  <a:pt x="764" y="879"/>
                  <a:pt x="764" y="879"/>
                </a:cubicBezTo>
                <a:cubicBezTo>
                  <a:pt x="765" y="879"/>
                  <a:pt x="766" y="878"/>
                  <a:pt x="767" y="877"/>
                </a:cubicBezTo>
                <a:cubicBezTo>
                  <a:pt x="785" y="877"/>
                  <a:pt x="803" y="878"/>
                  <a:pt x="820" y="878"/>
                </a:cubicBezTo>
                <a:cubicBezTo>
                  <a:pt x="817" y="880"/>
                  <a:pt x="809" y="882"/>
                  <a:pt x="812" y="882"/>
                </a:cubicBezTo>
                <a:cubicBezTo>
                  <a:pt x="815" y="882"/>
                  <a:pt x="819" y="884"/>
                  <a:pt x="816" y="886"/>
                </a:cubicBezTo>
                <a:cubicBezTo>
                  <a:pt x="813" y="887"/>
                  <a:pt x="814" y="891"/>
                  <a:pt x="820" y="891"/>
                </a:cubicBezTo>
                <a:cubicBezTo>
                  <a:pt x="823" y="891"/>
                  <a:pt x="826" y="893"/>
                  <a:pt x="827" y="895"/>
                </a:cubicBezTo>
                <a:cubicBezTo>
                  <a:pt x="828" y="897"/>
                  <a:pt x="829" y="899"/>
                  <a:pt x="830" y="901"/>
                </a:cubicBezTo>
                <a:cubicBezTo>
                  <a:pt x="830" y="901"/>
                  <a:pt x="830" y="901"/>
                  <a:pt x="830" y="902"/>
                </a:cubicBezTo>
                <a:close/>
                <a:moveTo>
                  <a:pt x="822" y="861"/>
                </a:moveTo>
                <a:cubicBezTo>
                  <a:pt x="823" y="860"/>
                  <a:pt x="826" y="863"/>
                  <a:pt x="822" y="864"/>
                </a:cubicBezTo>
                <a:cubicBezTo>
                  <a:pt x="818" y="866"/>
                  <a:pt x="813" y="872"/>
                  <a:pt x="819" y="875"/>
                </a:cubicBezTo>
                <a:cubicBezTo>
                  <a:pt x="820" y="876"/>
                  <a:pt x="821" y="876"/>
                  <a:pt x="820" y="877"/>
                </a:cubicBezTo>
                <a:cubicBezTo>
                  <a:pt x="804" y="877"/>
                  <a:pt x="786" y="876"/>
                  <a:pt x="768" y="876"/>
                </a:cubicBezTo>
                <a:cubicBezTo>
                  <a:pt x="769" y="875"/>
                  <a:pt x="771" y="874"/>
                  <a:pt x="772" y="873"/>
                </a:cubicBezTo>
                <a:cubicBezTo>
                  <a:pt x="781" y="868"/>
                  <a:pt x="797" y="858"/>
                  <a:pt x="814" y="849"/>
                </a:cubicBezTo>
                <a:cubicBezTo>
                  <a:pt x="818" y="849"/>
                  <a:pt x="822" y="849"/>
                  <a:pt x="824" y="850"/>
                </a:cubicBezTo>
                <a:cubicBezTo>
                  <a:pt x="830" y="851"/>
                  <a:pt x="835" y="853"/>
                  <a:pt x="838" y="855"/>
                </a:cubicBezTo>
                <a:cubicBezTo>
                  <a:pt x="829" y="858"/>
                  <a:pt x="821" y="861"/>
                  <a:pt x="822" y="861"/>
                </a:cubicBezTo>
                <a:close/>
                <a:moveTo>
                  <a:pt x="925" y="1126"/>
                </a:moveTo>
                <a:cubicBezTo>
                  <a:pt x="925" y="1126"/>
                  <a:pt x="925" y="1126"/>
                  <a:pt x="924" y="1126"/>
                </a:cubicBezTo>
                <a:cubicBezTo>
                  <a:pt x="924" y="1126"/>
                  <a:pt x="924" y="1126"/>
                  <a:pt x="924" y="1126"/>
                </a:cubicBezTo>
                <a:cubicBezTo>
                  <a:pt x="924" y="1126"/>
                  <a:pt x="925" y="1126"/>
                  <a:pt x="925" y="1126"/>
                </a:cubicBezTo>
                <a:close/>
                <a:moveTo>
                  <a:pt x="854" y="804"/>
                </a:moveTo>
                <a:cubicBezTo>
                  <a:pt x="852" y="798"/>
                  <a:pt x="848" y="794"/>
                  <a:pt x="844" y="792"/>
                </a:cubicBezTo>
                <a:cubicBezTo>
                  <a:pt x="844" y="792"/>
                  <a:pt x="844" y="790"/>
                  <a:pt x="844" y="789"/>
                </a:cubicBezTo>
                <a:cubicBezTo>
                  <a:pt x="844" y="789"/>
                  <a:pt x="843" y="787"/>
                  <a:pt x="843" y="786"/>
                </a:cubicBezTo>
                <a:cubicBezTo>
                  <a:pt x="857" y="789"/>
                  <a:pt x="857" y="789"/>
                  <a:pt x="857" y="789"/>
                </a:cubicBezTo>
                <a:cubicBezTo>
                  <a:pt x="858" y="789"/>
                  <a:pt x="860" y="789"/>
                  <a:pt x="862" y="788"/>
                </a:cubicBezTo>
                <a:cubicBezTo>
                  <a:pt x="869" y="787"/>
                  <a:pt x="881" y="789"/>
                  <a:pt x="889" y="791"/>
                </a:cubicBezTo>
                <a:cubicBezTo>
                  <a:pt x="888" y="791"/>
                  <a:pt x="887" y="792"/>
                  <a:pt x="887" y="793"/>
                </a:cubicBezTo>
                <a:cubicBezTo>
                  <a:pt x="887" y="795"/>
                  <a:pt x="886" y="796"/>
                  <a:pt x="885" y="796"/>
                </a:cubicBezTo>
                <a:cubicBezTo>
                  <a:pt x="884" y="796"/>
                  <a:pt x="883" y="797"/>
                  <a:pt x="883" y="797"/>
                </a:cubicBezTo>
                <a:cubicBezTo>
                  <a:pt x="883" y="798"/>
                  <a:pt x="887" y="799"/>
                  <a:pt x="891" y="799"/>
                </a:cubicBezTo>
                <a:cubicBezTo>
                  <a:pt x="895" y="799"/>
                  <a:pt x="898" y="797"/>
                  <a:pt x="898" y="795"/>
                </a:cubicBezTo>
                <a:cubicBezTo>
                  <a:pt x="900" y="795"/>
                  <a:pt x="903" y="795"/>
                  <a:pt x="906" y="796"/>
                </a:cubicBezTo>
                <a:cubicBezTo>
                  <a:pt x="908" y="797"/>
                  <a:pt x="910" y="797"/>
                  <a:pt x="912" y="798"/>
                </a:cubicBezTo>
                <a:cubicBezTo>
                  <a:pt x="891" y="800"/>
                  <a:pt x="870" y="802"/>
                  <a:pt x="854" y="804"/>
                </a:cubicBezTo>
                <a:close/>
                <a:moveTo>
                  <a:pt x="913" y="1152"/>
                </a:moveTo>
                <a:cubicBezTo>
                  <a:pt x="912" y="1152"/>
                  <a:pt x="911" y="1152"/>
                  <a:pt x="910" y="1151"/>
                </a:cubicBezTo>
                <a:cubicBezTo>
                  <a:pt x="909" y="1151"/>
                  <a:pt x="908" y="1151"/>
                  <a:pt x="907" y="1151"/>
                </a:cubicBezTo>
                <a:cubicBezTo>
                  <a:pt x="907" y="1150"/>
                  <a:pt x="906" y="1149"/>
                  <a:pt x="907" y="1149"/>
                </a:cubicBezTo>
                <a:cubicBezTo>
                  <a:pt x="907" y="1149"/>
                  <a:pt x="909" y="1146"/>
                  <a:pt x="911" y="1143"/>
                </a:cubicBezTo>
                <a:cubicBezTo>
                  <a:pt x="914" y="1139"/>
                  <a:pt x="916" y="1136"/>
                  <a:pt x="918" y="1136"/>
                </a:cubicBezTo>
                <a:cubicBezTo>
                  <a:pt x="917" y="1138"/>
                  <a:pt x="918" y="1140"/>
                  <a:pt x="920" y="1141"/>
                </a:cubicBezTo>
                <a:cubicBezTo>
                  <a:pt x="923" y="1144"/>
                  <a:pt x="918" y="1151"/>
                  <a:pt x="913" y="1152"/>
                </a:cubicBezTo>
                <a:close/>
                <a:moveTo>
                  <a:pt x="910" y="1210"/>
                </a:moveTo>
                <a:cubicBezTo>
                  <a:pt x="914" y="1206"/>
                  <a:pt x="918" y="1201"/>
                  <a:pt x="922" y="1197"/>
                </a:cubicBezTo>
                <a:cubicBezTo>
                  <a:pt x="927" y="1202"/>
                  <a:pt x="931" y="1206"/>
                  <a:pt x="934" y="1210"/>
                </a:cubicBezTo>
                <a:cubicBezTo>
                  <a:pt x="926" y="1210"/>
                  <a:pt x="918" y="1210"/>
                  <a:pt x="910" y="1210"/>
                </a:cubicBezTo>
                <a:close/>
                <a:moveTo>
                  <a:pt x="1134" y="565"/>
                </a:moveTo>
                <a:cubicBezTo>
                  <a:pt x="1136" y="566"/>
                  <a:pt x="1143" y="572"/>
                  <a:pt x="1143" y="576"/>
                </a:cubicBezTo>
                <a:cubicBezTo>
                  <a:pt x="1144" y="576"/>
                  <a:pt x="1144" y="577"/>
                  <a:pt x="1144" y="577"/>
                </a:cubicBezTo>
                <a:cubicBezTo>
                  <a:pt x="1141" y="579"/>
                  <a:pt x="1139" y="581"/>
                  <a:pt x="1138" y="583"/>
                </a:cubicBezTo>
                <a:cubicBezTo>
                  <a:pt x="1138" y="583"/>
                  <a:pt x="1138" y="583"/>
                  <a:pt x="1137" y="583"/>
                </a:cubicBezTo>
                <a:cubicBezTo>
                  <a:pt x="1132" y="581"/>
                  <a:pt x="1123" y="576"/>
                  <a:pt x="1123" y="573"/>
                </a:cubicBezTo>
                <a:cubicBezTo>
                  <a:pt x="1124" y="570"/>
                  <a:pt x="1132" y="564"/>
                  <a:pt x="1134" y="565"/>
                </a:cubicBezTo>
                <a:close/>
                <a:moveTo>
                  <a:pt x="1160" y="648"/>
                </a:moveTo>
                <a:cubicBezTo>
                  <a:pt x="1160" y="644"/>
                  <a:pt x="1161" y="639"/>
                  <a:pt x="1160" y="639"/>
                </a:cubicBezTo>
                <a:cubicBezTo>
                  <a:pt x="1159" y="639"/>
                  <a:pt x="1157" y="641"/>
                  <a:pt x="1156" y="643"/>
                </a:cubicBezTo>
                <a:cubicBezTo>
                  <a:pt x="1155" y="645"/>
                  <a:pt x="1147" y="652"/>
                  <a:pt x="1145" y="653"/>
                </a:cubicBezTo>
                <a:cubicBezTo>
                  <a:pt x="1142" y="653"/>
                  <a:pt x="1140" y="654"/>
                  <a:pt x="1138" y="655"/>
                </a:cubicBezTo>
                <a:cubicBezTo>
                  <a:pt x="1138" y="655"/>
                  <a:pt x="1138" y="655"/>
                  <a:pt x="1138" y="655"/>
                </a:cubicBezTo>
                <a:cubicBezTo>
                  <a:pt x="1138" y="655"/>
                  <a:pt x="1137" y="655"/>
                  <a:pt x="1137" y="655"/>
                </a:cubicBezTo>
                <a:cubicBezTo>
                  <a:pt x="1135" y="657"/>
                  <a:pt x="1136" y="662"/>
                  <a:pt x="1143" y="662"/>
                </a:cubicBezTo>
                <a:cubicBezTo>
                  <a:pt x="1146" y="662"/>
                  <a:pt x="1149" y="661"/>
                  <a:pt x="1151" y="661"/>
                </a:cubicBezTo>
                <a:cubicBezTo>
                  <a:pt x="1151" y="661"/>
                  <a:pt x="1151" y="662"/>
                  <a:pt x="1151" y="662"/>
                </a:cubicBezTo>
                <a:cubicBezTo>
                  <a:pt x="1151" y="662"/>
                  <a:pt x="1150" y="662"/>
                  <a:pt x="1150" y="662"/>
                </a:cubicBezTo>
                <a:cubicBezTo>
                  <a:pt x="1150" y="662"/>
                  <a:pt x="1150" y="662"/>
                  <a:pt x="1150" y="663"/>
                </a:cubicBezTo>
                <a:cubicBezTo>
                  <a:pt x="1148" y="665"/>
                  <a:pt x="1146" y="668"/>
                  <a:pt x="1144" y="670"/>
                </a:cubicBezTo>
                <a:cubicBezTo>
                  <a:pt x="1135" y="670"/>
                  <a:pt x="1126" y="670"/>
                  <a:pt x="1118" y="671"/>
                </a:cubicBezTo>
                <a:cubicBezTo>
                  <a:pt x="1126" y="672"/>
                  <a:pt x="1134" y="673"/>
                  <a:pt x="1142" y="674"/>
                </a:cubicBezTo>
                <a:cubicBezTo>
                  <a:pt x="1141" y="675"/>
                  <a:pt x="1141" y="675"/>
                  <a:pt x="1141" y="676"/>
                </a:cubicBezTo>
                <a:cubicBezTo>
                  <a:pt x="1132" y="676"/>
                  <a:pt x="1123" y="676"/>
                  <a:pt x="1115" y="674"/>
                </a:cubicBezTo>
                <a:cubicBezTo>
                  <a:pt x="1115" y="673"/>
                  <a:pt x="1114" y="672"/>
                  <a:pt x="1112" y="671"/>
                </a:cubicBezTo>
                <a:cubicBezTo>
                  <a:pt x="1114" y="671"/>
                  <a:pt x="1116" y="671"/>
                  <a:pt x="1118" y="671"/>
                </a:cubicBezTo>
                <a:cubicBezTo>
                  <a:pt x="1116" y="670"/>
                  <a:pt x="1113" y="670"/>
                  <a:pt x="1111" y="669"/>
                </a:cubicBezTo>
                <a:cubicBezTo>
                  <a:pt x="1108" y="668"/>
                  <a:pt x="1106" y="666"/>
                  <a:pt x="1103" y="665"/>
                </a:cubicBezTo>
                <a:cubicBezTo>
                  <a:pt x="1096" y="658"/>
                  <a:pt x="1091" y="652"/>
                  <a:pt x="1087" y="648"/>
                </a:cubicBezTo>
                <a:cubicBezTo>
                  <a:pt x="1088" y="647"/>
                  <a:pt x="1089" y="646"/>
                  <a:pt x="1089" y="645"/>
                </a:cubicBezTo>
                <a:cubicBezTo>
                  <a:pt x="1091" y="642"/>
                  <a:pt x="1088" y="641"/>
                  <a:pt x="1082" y="642"/>
                </a:cubicBezTo>
                <a:cubicBezTo>
                  <a:pt x="1082" y="642"/>
                  <a:pt x="1082" y="642"/>
                  <a:pt x="1082" y="642"/>
                </a:cubicBezTo>
                <a:cubicBezTo>
                  <a:pt x="1080" y="641"/>
                  <a:pt x="1080" y="641"/>
                  <a:pt x="1082" y="642"/>
                </a:cubicBezTo>
                <a:cubicBezTo>
                  <a:pt x="1076" y="644"/>
                  <a:pt x="1072" y="653"/>
                  <a:pt x="1074" y="653"/>
                </a:cubicBezTo>
                <a:cubicBezTo>
                  <a:pt x="1076" y="654"/>
                  <a:pt x="1082" y="651"/>
                  <a:pt x="1086" y="648"/>
                </a:cubicBezTo>
                <a:cubicBezTo>
                  <a:pt x="1088" y="650"/>
                  <a:pt x="1090" y="653"/>
                  <a:pt x="1093" y="656"/>
                </a:cubicBezTo>
                <a:cubicBezTo>
                  <a:pt x="1095" y="658"/>
                  <a:pt x="1098" y="661"/>
                  <a:pt x="1101" y="664"/>
                </a:cubicBezTo>
                <a:cubicBezTo>
                  <a:pt x="1097" y="663"/>
                  <a:pt x="1095" y="663"/>
                  <a:pt x="1095" y="663"/>
                </a:cubicBezTo>
                <a:cubicBezTo>
                  <a:pt x="1094" y="664"/>
                  <a:pt x="1093" y="665"/>
                  <a:pt x="1091" y="665"/>
                </a:cubicBezTo>
                <a:cubicBezTo>
                  <a:pt x="1090" y="665"/>
                  <a:pt x="1088" y="665"/>
                  <a:pt x="1087" y="664"/>
                </a:cubicBezTo>
                <a:cubicBezTo>
                  <a:pt x="1086" y="664"/>
                  <a:pt x="1086" y="663"/>
                  <a:pt x="1086" y="663"/>
                </a:cubicBezTo>
                <a:cubicBezTo>
                  <a:pt x="1087" y="664"/>
                  <a:pt x="1094" y="658"/>
                  <a:pt x="1093" y="657"/>
                </a:cubicBezTo>
                <a:cubicBezTo>
                  <a:pt x="1091" y="656"/>
                  <a:pt x="1087" y="652"/>
                  <a:pt x="1085" y="652"/>
                </a:cubicBezTo>
                <a:cubicBezTo>
                  <a:pt x="1084" y="652"/>
                  <a:pt x="1081" y="653"/>
                  <a:pt x="1078" y="654"/>
                </a:cubicBezTo>
                <a:cubicBezTo>
                  <a:pt x="1077" y="654"/>
                  <a:pt x="1075" y="657"/>
                  <a:pt x="1074" y="660"/>
                </a:cubicBezTo>
                <a:cubicBezTo>
                  <a:pt x="1073" y="660"/>
                  <a:pt x="1072" y="660"/>
                  <a:pt x="1071" y="660"/>
                </a:cubicBezTo>
                <a:cubicBezTo>
                  <a:pt x="1066" y="648"/>
                  <a:pt x="1061" y="636"/>
                  <a:pt x="1056" y="624"/>
                </a:cubicBezTo>
                <a:cubicBezTo>
                  <a:pt x="1046" y="599"/>
                  <a:pt x="1034" y="570"/>
                  <a:pt x="1022" y="541"/>
                </a:cubicBezTo>
                <a:cubicBezTo>
                  <a:pt x="1024" y="541"/>
                  <a:pt x="1026" y="541"/>
                  <a:pt x="1027" y="541"/>
                </a:cubicBezTo>
                <a:cubicBezTo>
                  <a:pt x="1040" y="564"/>
                  <a:pt x="1073" y="566"/>
                  <a:pt x="1076" y="545"/>
                </a:cubicBezTo>
                <a:cubicBezTo>
                  <a:pt x="1077" y="545"/>
                  <a:pt x="1079" y="545"/>
                  <a:pt x="1080" y="545"/>
                </a:cubicBezTo>
                <a:cubicBezTo>
                  <a:pt x="1086" y="545"/>
                  <a:pt x="1098" y="554"/>
                  <a:pt x="1099" y="555"/>
                </a:cubicBezTo>
                <a:cubicBezTo>
                  <a:pt x="1104" y="559"/>
                  <a:pt x="1108" y="563"/>
                  <a:pt x="1113" y="567"/>
                </a:cubicBezTo>
                <a:cubicBezTo>
                  <a:pt x="1109" y="571"/>
                  <a:pt x="1107" y="570"/>
                  <a:pt x="1113" y="573"/>
                </a:cubicBezTo>
                <a:cubicBezTo>
                  <a:pt x="1113" y="568"/>
                  <a:pt x="1113" y="568"/>
                  <a:pt x="1113" y="568"/>
                </a:cubicBezTo>
                <a:cubicBezTo>
                  <a:pt x="1123" y="578"/>
                  <a:pt x="1132" y="588"/>
                  <a:pt x="1139" y="598"/>
                </a:cubicBezTo>
                <a:cubicBezTo>
                  <a:pt x="1139" y="599"/>
                  <a:pt x="1139" y="599"/>
                  <a:pt x="1139" y="599"/>
                </a:cubicBezTo>
                <a:cubicBezTo>
                  <a:pt x="1137" y="602"/>
                  <a:pt x="1131" y="602"/>
                  <a:pt x="1127" y="601"/>
                </a:cubicBezTo>
                <a:cubicBezTo>
                  <a:pt x="1125" y="600"/>
                  <a:pt x="1125" y="600"/>
                  <a:pt x="1124" y="600"/>
                </a:cubicBezTo>
                <a:cubicBezTo>
                  <a:pt x="1123" y="601"/>
                  <a:pt x="1123" y="601"/>
                  <a:pt x="1122" y="603"/>
                </a:cubicBezTo>
                <a:cubicBezTo>
                  <a:pt x="1122" y="603"/>
                  <a:pt x="1122" y="603"/>
                  <a:pt x="1122" y="604"/>
                </a:cubicBezTo>
                <a:cubicBezTo>
                  <a:pt x="1120" y="610"/>
                  <a:pt x="1129" y="626"/>
                  <a:pt x="1130" y="626"/>
                </a:cubicBezTo>
                <a:cubicBezTo>
                  <a:pt x="1131" y="627"/>
                  <a:pt x="1142" y="626"/>
                  <a:pt x="1146" y="624"/>
                </a:cubicBezTo>
                <a:cubicBezTo>
                  <a:pt x="1148" y="623"/>
                  <a:pt x="1151" y="619"/>
                  <a:pt x="1152" y="616"/>
                </a:cubicBezTo>
                <a:cubicBezTo>
                  <a:pt x="1155" y="620"/>
                  <a:pt x="1158" y="625"/>
                  <a:pt x="1160" y="629"/>
                </a:cubicBezTo>
                <a:cubicBezTo>
                  <a:pt x="1161" y="633"/>
                  <a:pt x="1161" y="638"/>
                  <a:pt x="1162" y="642"/>
                </a:cubicBezTo>
                <a:cubicBezTo>
                  <a:pt x="1161" y="644"/>
                  <a:pt x="1161" y="646"/>
                  <a:pt x="1160" y="648"/>
                </a:cubicBezTo>
                <a:close/>
                <a:moveTo>
                  <a:pt x="1238" y="618"/>
                </a:moveTo>
                <a:cubicBezTo>
                  <a:pt x="1238" y="617"/>
                  <a:pt x="1238" y="617"/>
                  <a:pt x="1238" y="616"/>
                </a:cubicBezTo>
                <a:cubicBezTo>
                  <a:pt x="1238" y="616"/>
                  <a:pt x="1238" y="617"/>
                  <a:pt x="1238" y="617"/>
                </a:cubicBezTo>
                <a:cubicBezTo>
                  <a:pt x="1238" y="617"/>
                  <a:pt x="1238" y="617"/>
                  <a:pt x="1238" y="618"/>
                </a:cubicBezTo>
                <a:close/>
                <a:moveTo>
                  <a:pt x="1254" y="638"/>
                </a:moveTo>
                <a:cubicBezTo>
                  <a:pt x="1254" y="638"/>
                  <a:pt x="1254" y="638"/>
                  <a:pt x="1253" y="638"/>
                </a:cubicBezTo>
                <a:cubicBezTo>
                  <a:pt x="1253" y="638"/>
                  <a:pt x="1253" y="638"/>
                  <a:pt x="1253" y="637"/>
                </a:cubicBezTo>
                <a:cubicBezTo>
                  <a:pt x="1253" y="637"/>
                  <a:pt x="1253" y="636"/>
                  <a:pt x="1254" y="636"/>
                </a:cubicBezTo>
                <a:cubicBezTo>
                  <a:pt x="1254" y="637"/>
                  <a:pt x="1255" y="638"/>
                  <a:pt x="1254" y="638"/>
                </a:cubicBezTo>
                <a:close/>
                <a:moveTo>
                  <a:pt x="1345" y="1497"/>
                </a:moveTo>
                <a:cubicBezTo>
                  <a:pt x="1346" y="1497"/>
                  <a:pt x="1346" y="1496"/>
                  <a:pt x="1347" y="1496"/>
                </a:cubicBezTo>
                <a:cubicBezTo>
                  <a:pt x="1347" y="1495"/>
                  <a:pt x="1347" y="1495"/>
                  <a:pt x="1347" y="1495"/>
                </a:cubicBezTo>
                <a:cubicBezTo>
                  <a:pt x="1350" y="1496"/>
                  <a:pt x="1352" y="1497"/>
                  <a:pt x="1352" y="1498"/>
                </a:cubicBezTo>
                <a:cubicBezTo>
                  <a:pt x="1350" y="1497"/>
                  <a:pt x="1347" y="1497"/>
                  <a:pt x="1345" y="1497"/>
                </a:cubicBezTo>
                <a:close/>
                <a:moveTo>
                  <a:pt x="1402" y="616"/>
                </a:moveTo>
                <a:cubicBezTo>
                  <a:pt x="1403" y="615"/>
                  <a:pt x="1404" y="612"/>
                  <a:pt x="1404" y="609"/>
                </a:cubicBezTo>
                <a:cubicBezTo>
                  <a:pt x="1407" y="613"/>
                  <a:pt x="1410" y="615"/>
                  <a:pt x="1412" y="618"/>
                </a:cubicBezTo>
                <a:cubicBezTo>
                  <a:pt x="1413" y="618"/>
                  <a:pt x="1414" y="619"/>
                  <a:pt x="1415" y="620"/>
                </a:cubicBezTo>
                <a:cubicBezTo>
                  <a:pt x="1413" y="621"/>
                  <a:pt x="1411" y="623"/>
                  <a:pt x="1410" y="625"/>
                </a:cubicBezTo>
                <a:cubicBezTo>
                  <a:pt x="1408" y="622"/>
                  <a:pt x="1405" y="619"/>
                  <a:pt x="1402" y="616"/>
                </a:cubicBezTo>
                <a:close/>
                <a:moveTo>
                  <a:pt x="1401" y="1393"/>
                </a:moveTo>
                <a:cubicBezTo>
                  <a:pt x="1401" y="1392"/>
                  <a:pt x="1400" y="1391"/>
                  <a:pt x="1400" y="1390"/>
                </a:cubicBezTo>
                <a:cubicBezTo>
                  <a:pt x="1401" y="1385"/>
                  <a:pt x="1403" y="1382"/>
                  <a:pt x="1404" y="1380"/>
                </a:cubicBezTo>
                <a:cubicBezTo>
                  <a:pt x="1407" y="1375"/>
                  <a:pt x="1414" y="1371"/>
                  <a:pt x="1421" y="1368"/>
                </a:cubicBezTo>
                <a:cubicBezTo>
                  <a:pt x="1414" y="1377"/>
                  <a:pt x="1408" y="1385"/>
                  <a:pt x="1401" y="1393"/>
                </a:cubicBezTo>
                <a:close/>
                <a:moveTo>
                  <a:pt x="1469" y="1178"/>
                </a:moveTo>
                <a:cubicBezTo>
                  <a:pt x="1472" y="1179"/>
                  <a:pt x="1476" y="1180"/>
                  <a:pt x="1477" y="1180"/>
                </a:cubicBezTo>
                <a:cubicBezTo>
                  <a:pt x="1478" y="1180"/>
                  <a:pt x="1480" y="1179"/>
                  <a:pt x="1482" y="1178"/>
                </a:cubicBezTo>
                <a:cubicBezTo>
                  <a:pt x="1481" y="1179"/>
                  <a:pt x="1480" y="1181"/>
                  <a:pt x="1478" y="1182"/>
                </a:cubicBezTo>
                <a:cubicBezTo>
                  <a:pt x="1475" y="1183"/>
                  <a:pt x="1471" y="1183"/>
                  <a:pt x="1467" y="1183"/>
                </a:cubicBezTo>
                <a:cubicBezTo>
                  <a:pt x="1468" y="1181"/>
                  <a:pt x="1469" y="1179"/>
                  <a:pt x="1469" y="1178"/>
                </a:cubicBezTo>
                <a:close/>
                <a:moveTo>
                  <a:pt x="1470" y="1305"/>
                </a:moveTo>
                <a:cubicBezTo>
                  <a:pt x="1468" y="1306"/>
                  <a:pt x="1461" y="1307"/>
                  <a:pt x="1455" y="1308"/>
                </a:cubicBezTo>
                <a:cubicBezTo>
                  <a:pt x="1454" y="1305"/>
                  <a:pt x="1453" y="1302"/>
                  <a:pt x="1452" y="1299"/>
                </a:cubicBezTo>
                <a:cubicBezTo>
                  <a:pt x="1459" y="1299"/>
                  <a:pt x="1466" y="1299"/>
                  <a:pt x="1474" y="1300"/>
                </a:cubicBezTo>
                <a:cubicBezTo>
                  <a:pt x="1473" y="1302"/>
                  <a:pt x="1472" y="1303"/>
                  <a:pt x="1470" y="1305"/>
                </a:cubicBezTo>
                <a:close/>
                <a:moveTo>
                  <a:pt x="1476" y="1296"/>
                </a:moveTo>
                <a:cubicBezTo>
                  <a:pt x="1468" y="1296"/>
                  <a:pt x="1459" y="1295"/>
                  <a:pt x="1450" y="1295"/>
                </a:cubicBezTo>
                <a:cubicBezTo>
                  <a:pt x="1448" y="1290"/>
                  <a:pt x="1447" y="1285"/>
                  <a:pt x="1446" y="1281"/>
                </a:cubicBezTo>
                <a:cubicBezTo>
                  <a:pt x="1446" y="1281"/>
                  <a:pt x="1446" y="1281"/>
                  <a:pt x="1446" y="1280"/>
                </a:cubicBezTo>
                <a:cubicBezTo>
                  <a:pt x="1448" y="1282"/>
                  <a:pt x="1449" y="1282"/>
                  <a:pt x="1450" y="1282"/>
                </a:cubicBezTo>
                <a:cubicBezTo>
                  <a:pt x="1452" y="1282"/>
                  <a:pt x="1457" y="1275"/>
                  <a:pt x="1461" y="1267"/>
                </a:cubicBezTo>
                <a:cubicBezTo>
                  <a:pt x="1469" y="1272"/>
                  <a:pt x="1476" y="1277"/>
                  <a:pt x="1484" y="1281"/>
                </a:cubicBezTo>
                <a:cubicBezTo>
                  <a:pt x="1482" y="1286"/>
                  <a:pt x="1479" y="1291"/>
                  <a:pt x="1476" y="1296"/>
                </a:cubicBezTo>
                <a:close/>
                <a:moveTo>
                  <a:pt x="1485" y="1251"/>
                </a:moveTo>
                <a:cubicBezTo>
                  <a:pt x="1484" y="1251"/>
                  <a:pt x="1483" y="1251"/>
                  <a:pt x="1482" y="1251"/>
                </a:cubicBezTo>
                <a:cubicBezTo>
                  <a:pt x="1476" y="1251"/>
                  <a:pt x="1472" y="1253"/>
                  <a:pt x="1472" y="1256"/>
                </a:cubicBezTo>
                <a:cubicBezTo>
                  <a:pt x="1472" y="1258"/>
                  <a:pt x="1474" y="1260"/>
                  <a:pt x="1476" y="1261"/>
                </a:cubicBezTo>
                <a:cubicBezTo>
                  <a:pt x="1471" y="1262"/>
                  <a:pt x="1467" y="1263"/>
                  <a:pt x="1462" y="1264"/>
                </a:cubicBezTo>
                <a:cubicBezTo>
                  <a:pt x="1466" y="1255"/>
                  <a:pt x="1469" y="1246"/>
                  <a:pt x="1468" y="1242"/>
                </a:cubicBezTo>
                <a:cubicBezTo>
                  <a:pt x="1467" y="1239"/>
                  <a:pt x="1467" y="1236"/>
                  <a:pt x="1467" y="1233"/>
                </a:cubicBezTo>
                <a:cubicBezTo>
                  <a:pt x="1470" y="1233"/>
                  <a:pt x="1473" y="1232"/>
                  <a:pt x="1474" y="1227"/>
                </a:cubicBezTo>
                <a:cubicBezTo>
                  <a:pt x="1474" y="1225"/>
                  <a:pt x="1474" y="1224"/>
                  <a:pt x="1474" y="1221"/>
                </a:cubicBezTo>
                <a:cubicBezTo>
                  <a:pt x="1480" y="1222"/>
                  <a:pt x="1486" y="1222"/>
                  <a:pt x="1491" y="1222"/>
                </a:cubicBezTo>
                <a:cubicBezTo>
                  <a:pt x="1493" y="1223"/>
                  <a:pt x="1495" y="1224"/>
                  <a:pt x="1496" y="1223"/>
                </a:cubicBezTo>
                <a:cubicBezTo>
                  <a:pt x="1496" y="1223"/>
                  <a:pt x="1496" y="1223"/>
                  <a:pt x="1496" y="1223"/>
                </a:cubicBezTo>
                <a:cubicBezTo>
                  <a:pt x="1496" y="1224"/>
                  <a:pt x="1497" y="1224"/>
                  <a:pt x="1497" y="1225"/>
                </a:cubicBezTo>
                <a:cubicBezTo>
                  <a:pt x="1497" y="1230"/>
                  <a:pt x="1497" y="1236"/>
                  <a:pt x="1496" y="1243"/>
                </a:cubicBezTo>
                <a:cubicBezTo>
                  <a:pt x="1492" y="1240"/>
                  <a:pt x="1486" y="1235"/>
                  <a:pt x="1485" y="1236"/>
                </a:cubicBezTo>
                <a:cubicBezTo>
                  <a:pt x="1484" y="1237"/>
                  <a:pt x="1483" y="1237"/>
                  <a:pt x="1482" y="1236"/>
                </a:cubicBezTo>
                <a:cubicBezTo>
                  <a:pt x="1481" y="1236"/>
                  <a:pt x="1479" y="1238"/>
                  <a:pt x="1476" y="1241"/>
                </a:cubicBezTo>
                <a:cubicBezTo>
                  <a:pt x="1473" y="1243"/>
                  <a:pt x="1480" y="1250"/>
                  <a:pt x="1485" y="1251"/>
                </a:cubicBezTo>
                <a:close/>
                <a:moveTo>
                  <a:pt x="1491" y="1256"/>
                </a:moveTo>
                <a:cubicBezTo>
                  <a:pt x="1490" y="1254"/>
                  <a:pt x="1488" y="1252"/>
                  <a:pt x="1485" y="1251"/>
                </a:cubicBezTo>
                <a:cubicBezTo>
                  <a:pt x="1488" y="1252"/>
                  <a:pt x="1492" y="1252"/>
                  <a:pt x="1494" y="1252"/>
                </a:cubicBezTo>
                <a:cubicBezTo>
                  <a:pt x="1493" y="1254"/>
                  <a:pt x="1493" y="1256"/>
                  <a:pt x="1492" y="1258"/>
                </a:cubicBezTo>
                <a:cubicBezTo>
                  <a:pt x="1492" y="1257"/>
                  <a:pt x="1491" y="1256"/>
                  <a:pt x="1491" y="1256"/>
                </a:cubicBezTo>
                <a:close/>
                <a:moveTo>
                  <a:pt x="1494" y="1297"/>
                </a:moveTo>
                <a:cubicBezTo>
                  <a:pt x="1495" y="1293"/>
                  <a:pt x="1497" y="1290"/>
                  <a:pt x="1499" y="1287"/>
                </a:cubicBezTo>
                <a:cubicBezTo>
                  <a:pt x="1522" y="1295"/>
                  <a:pt x="1544" y="1296"/>
                  <a:pt x="1561" y="1293"/>
                </a:cubicBezTo>
                <a:cubicBezTo>
                  <a:pt x="1562" y="1295"/>
                  <a:pt x="1564" y="1297"/>
                  <a:pt x="1566" y="1299"/>
                </a:cubicBezTo>
                <a:cubicBezTo>
                  <a:pt x="1542" y="1298"/>
                  <a:pt x="1517" y="1297"/>
                  <a:pt x="1494" y="1297"/>
                </a:cubicBezTo>
                <a:close/>
                <a:moveTo>
                  <a:pt x="1573" y="1257"/>
                </a:moveTo>
                <a:cubicBezTo>
                  <a:pt x="1569" y="1251"/>
                  <a:pt x="1566" y="1247"/>
                  <a:pt x="1564" y="1247"/>
                </a:cubicBezTo>
                <a:cubicBezTo>
                  <a:pt x="1563" y="1247"/>
                  <a:pt x="1562" y="1250"/>
                  <a:pt x="1562" y="1255"/>
                </a:cubicBezTo>
                <a:cubicBezTo>
                  <a:pt x="1553" y="1254"/>
                  <a:pt x="1543" y="1254"/>
                  <a:pt x="1530" y="1255"/>
                </a:cubicBezTo>
                <a:cubicBezTo>
                  <a:pt x="1532" y="1252"/>
                  <a:pt x="1534" y="1250"/>
                  <a:pt x="1535" y="1248"/>
                </a:cubicBezTo>
                <a:cubicBezTo>
                  <a:pt x="1537" y="1243"/>
                  <a:pt x="1543" y="1240"/>
                  <a:pt x="1550" y="1236"/>
                </a:cubicBezTo>
                <a:cubicBezTo>
                  <a:pt x="1555" y="1234"/>
                  <a:pt x="1560" y="1232"/>
                  <a:pt x="1564" y="1230"/>
                </a:cubicBezTo>
                <a:cubicBezTo>
                  <a:pt x="1569" y="1230"/>
                  <a:pt x="1576" y="1231"/>
                  <a:pt x="1583" y="1232"/>
                </a:cubicBezTo>
                <a:cubicBezTo>
                  <a:pt x="1584" y="1243"/>
                  <a:pt x="1585" y="1254"/>
                  <a:pt x="1586" y="1261"/>
                </a:cubicBezTo>
                <a:cubicBezTo>
                  <a:pt x="1583" y="1259"/>
                  <a:pt x="1578" y="1258"/>
                  <a:pt x="1573" y="1257"/>
                </a:cubicBezTo>
                <a:close/>
                <a:moveTo>
                  <a:pt x="2096" y="605"/>
                </a:moveTo>
                <a:cubicBezTo>
                  <a:pt x="2098" y="604"/>
                  <a:pt x="2100" y="601"/>
                  <a:pt x="2101" y="599"/>
                </a:cubicBezTo>
                <a:cubicBezTo>
                  <a:pt x="2105" y="599"/>
                  <a:pt x="2108" y="599"/>
                  <a:pt x="2111" y="598"/>
                </a:cubicBezTo>
                <a:cubicBezTo>
                  <a:pt x="2111" y="601"/>
                  <a:pt x="2109" y="605"/>
                  <a:pt x="2104" y="606"/>
                </a:cubicBezTo>
                <a:cubicBezTo>
                  <a:pt x="2096" y="607"/>
                  <a:pt x="2092" y="607"/>
                  <a:pt x="2096" y="605"/>
                </a:cubicBezTo>
                <a:close/>
                <a:moveTo>
                  <a:pt x="2022" y="559"/>
                </a:moveTo>
                <a:cubicBezTo>
                  <a:pt x="2025" y="555"/>
                  <a:pt x="2029" y="554"/>
                  <a:pt x="2032" y="555"/>
                </a:cubicBezTo>
                <a:cubicBezTo>
                  <a:pt x="2034" y="556"/>
                  <a:pt x="2034" y="559"/>
                  <a:pt x="2032" y="562"/>
                </a:cubicBezTo>
                <a:cubicBezTo>
                  <a:pt x="2029" y="566"/>
                  <a:pt x="2025" y="567"/>
                  <a:pt x="2022" y="566"/>
                </a:cubicBezTo>
                <a:cubicBezTo>
                  <a:pt x="2020" y="565"/>
                  <a:pt x="2019" y="562"/>
                  <a:pt x="2022" y="559"/>
                </a:cubicBezTo>
                <a:close/>
                <a:moveTo>
                  <a:pt x="1992" y="577"/>
                </a:moveTo>
                <a:cubicBezTo>
                  <a:pt x="1993" y="577"/>
                  <a:pt x="1993" y="577"/>
                  <a:pt x="1994" y="577"/>
                </a:cubicBezTo>
                <a:cubicBezTo>
                  <a:pt x="1992" y="577"/>
                  <a:pt x="1991" y="577"/>
                  <a:pt x="1990" y="577"/>
                </a:cubicBezTo>
                <a:cubicBezTo>
                  <a:pt x="1991" y="577"/>
                  <a:pt x="1992" y="576"/>
                  <a:pt x="1992" y="577"/>
                </a:cubicBezTo>
                <a:close/>
                <a:moveTo>
                  <a:pt x="1983" y="584"/>
                </a:moveTo>
                <a:cubicBezTo>
                  <a:pt x="1989" y="584"/>
                  <a:pt x="1994" y="585"/>
                  <a:pt x="2000" y="585"/>
                </a:cubicBezTo>
                <a:cubicBezTo>
                  <a:pt x="2001" y="586"/>
                  <a:pt x="2001" y="588"/>
                  <a:pt x="1999" y="590"/>
                </a:cubicBezTo>
                <a:cubicBezTo>
                  <a:pt x="1997" y="593"/>
                  <a:pt x="1992" y="594"/>
                  <a:pt x="1987" y="592"/>
                </a:cubicBezTo>
                <a:cubicBezTo>
                  <a:pt x="1983" y="590"/>
                  <a:pt x="1982" y="587"/>
                  <a:pt x="1983" y="584"/>
                </a:cubicBezTo>
                <a:close/>
                <a:moveTo>
                  <a:pt x="1956" y="565"/>
                </a:moveTo>
                <a:cubicBezTo>
                  <a:pt x="1956" y="565"/>
                  <a:pt x="1956" y="565"/>
                  <a:pt x="1956" y="565"/>
                </a:cubicBezTo>
                <a:cubicBezTo>
                  <a:pt x="1955" y="570"/>
                  <a:pt x="1945" y="571"/>
                  <a:pt x="1932" y="571"/>
                </a:cubicBezTo>
                <a:cubicBezTo>
                  <a:pt x="1924" y="572"/>
                  <a:pt x="1918" y="572"/>
                  <a:pt x="1912" y="575"/>
                </a:cubicBezTo>
                <a:cubicBezTo>
                  <a:pt x="1905" y="575"/>
                  <a:pt x="1898" y="574"/>
                  <a:pt x="1891" y="574"/>
                </a:cubicBezTo>
                <a:cubicBezTo>
                  <a:pt x="1893" y="573"/>
                  <a:pt x="1895" y="571"/>
                  <a:pt x="1897" y="570"/>
                </a:cubicBezTo>
                <a:cubicBezTo>
                  <a:pt x="1921" y="574"/>
                  <a:pt x="1942" y="571"/>
                  <a:pt x="1956" y="565"/>
                </a:cubicBezTo>
                <a:close/>
                <a:moveTo>
                  <a:pt x="1882" y="512"/>
                </a:moveTo>
                <a:cubicBezTo>
                  <a:pt x="1885" y="512"/>
                  <a:pt x="1887" y="513"/>
                  <a:pt x="1887" y="514"/>
                </a:cubicBezTo>
                <a:cubicBezTo>
                  <a:pt x="1887" y="515"/>
                  <a:pt x="1885" y="516"/>
                  <a:pt x="1882" y="516"/>
                </a:cubicBezTo>
                <a:cubicBezTo>
                  <a:pt x="1879" y="516"/>
                  <a:pt x="1877" y="515"/>
                  <a:pt x="1877" y="514"/>
                </a:cubicBezTo>
                <a:cubicBezTo>
                  <a:pt x="1877" y="513"/>
                  <a:pt x="1879" y="512"/>
                  <a:pt x="1882" y="512"/>
                </a:cubicBezTo>
                <a:close/>
                <a:moveTo>
                  <a:pt x="1873" y="535"/>
                </a:moveTo>
                <a:cubicBezTo>
                  <a:pt x="1873" y="535"/>
                  <a:pt x="1873" y="535"/>
                  <a:pt x="1873" y="535"/>
                </a:cubicBezTo>
                <a:cubicBezTo>
                  <a:pt x="1873" y="535"/>
                  <a:pt x="1873" y="535"/>
                  <a:pt x="1873" y="534"/>
                </a:cubicBezTo>
                <a:cubicBezTo>
                  <a:pt x="1875" y="534"/>
                  <a:pt x="1876" y="529"/>
                  <a:pt x="1876" y="526"/>
                </a:cubicBezTo>
                <a:cubicBezTo>
                  <a:pt x="1880" y="527"/>
                  <a:pt x="1884" y="527"/>
                  <a:pt x="1887" y="528"/>
                </a:cubicBezTo>
                <a:cubicBezTo>
                  <a:pt x="1889" y="529"/>
                  <a:pt x="1893" y="530"/>
                  <a:pt x="1898" y="530"/>
                </a:cubicBezTo>
                <a:cubicBezTo>
                  <a:pt x="1898" y="531"/>
                  <a:pt x="1897" y="532"/>
                  <a:pt x="1897" y="533"/>
                </a:cubicBezTo>
                <a:cubicBezTo>
                  <a:pt x="1889" y="533"/>
                  <a:pt x="1882" y="534"/>
                  <a:pt x="1873" y="535"/>
                </a:cubicBezTo>
                <a:close/>
                <a:moveTo>
                  <a:pt x="1728" y="712"/>
                </a:moveTo>
                <a:cubicBezTo>
                  <a:pt x="1728" y="712"/>
                  <a:pt x="1728" y="712"/>
                  <a:pt x="1728" y="712"/>
                </a:cubicBezTo>
                <a:cubicBezTo>
                  <a:pt x="1731" y="712"/>
                  <a:pt x="1733" y="712"/>
                  <a:pt x="1736" y="712"/>
                </a:cubicBezTo>
                <a:cubicBezTo>
                  <a:pt x="1721" y="727"/>
                  <a:pt x="1718" y="731"/>
                  <a:pt x="1738" y="712"/>
                </a:cubicBezTo>
                <a:cubicBezTo>
                  <a:pt x="1743" y="711"/>
                  <a:pt x="1748" y="711"/>
                  <a:pt x="1753" y="711"/>
                </a:cubicBezTo>
                <a:cubicBezTo>
                  <a:pt x="1753" y="713"/>
                  <a:pt x="1754" y="715"/>
                  <a:pt x="1755" y="715"/>
                </a:cubicBezTo>
                <a:cubicBezTo>
                  <a:pt x="1756" y="716"/>
                  <a:pt x="1761" y="715"/>
                  <a:pt x="1764" y="714"/>
                </a:cubicBezTo>
                <a:cubicBezTo>
                  <a:pt x="1765" y="713"/>
                  <a:pt x="1766" y="712"/>
                  <a:pt x="1765" y="710"/>
                </a:cubicBezTo>
                <a:cubicBezTo>
                  <a:pt x="1774" y="710"/>
                  <a:pt x="1782" y="709"/>
                  <a:pt x="1790" y="709"/>
                </a:cubicBezTo>
                <a:cubicBezTo>
                  <a:pt x="1790" y="709"/>
                  <a:pt x="1790" y="710"/>
                  <a:pt x="1789" y="710"/>
                </a:cubicBezTo>
                <a:cubicBezTo>
                  <a:pt x="1788" y="710"/>
                  <a:pt x="1791" y="715"/>
                  <a:pt x="1796" y="716"/>
                </a:cubicBezTo>
                <a:cubicBezTo>
                  <a:pt x="1800" y="716"/>
                  <a:pt x="1778" y="724"/>
                  <a:pt x="1773" y="728"/>
                </a:cubicBezTo>
                <a:cubicBezTo>
                  <a:pt x="1767" y="732"/>
                  <a:pt x="1770" y="738"/>
                  <a:pt x="1774" y="738"/>
                </a:cubicBezTo>
                <a:cubicBezTo>
                  <a:pt x="1777" y="738"/>
                  <a:pt x="1781" y="739"/>
                  <a:pt x="1782" y="740"/>
                </a:cubicBezTo>
                <a:cubicBezTo>
                  <a:pt x="1773" y="740"/>
                  <a:pt x="1764" y="740"/>
                  <a:pt x="1756" y="740"/>
                </a:cubicBezTo>
                <a:cubicBezTo>
                  <a:pt x="1751" y="737"/>
                  <a:pt x="1746" y="735"/>
                  <a:pt x="1743" y="734"/>
                </a:cubicBezTo>
                <a:cubicBezTo>
                  <a:pt x="1741" y="734"/>
                  <a:pt x="1739" y="734"/>
                  <a:pt x="1738" y="735"/>
                </a:cubicBezTo>
                <a:cubicBezTo>
                  <a:pt x="1736" y="736"/>
                  <a:pt x="1736" y="736"/>
                  <a:pt x="1736" y="736"/>
                </a:cubicBezTo>
                <a:cubicBezTo>
                  <a:pt x="1736" y="737"/>
                  <a:pt x="1736" y="738"/>
                  <a:pt x="1735" y="740"/>
                </a:cubicBezTo>
                <a:cubicBezTo>
                  <a:pt x="1726" y="740"/>
                  <a:pt x="1720" y="740"/>
                  <a:pt x="1718" y="741"/>
                </a:cubicBezTo>
                <a:cubicBezTo>
                  <a:pt x="1719" y="738"/>
                  <a:pt x="1721" y="734"/>
                  <a:pt x="1721" y="729"/>
                </a:cubicBezTo>
                <a:cubicBezTo>
                  <a:pt x="1720" y="728"/>
                  <a:pt x="1718" y="727"/>
                  <a:pt x="1716" y="726"/>
                </a:cubicBezTo>
                <a:cubicBezTo>
                  <a:pt x="1724" y="719"/>
                  <a:pt x="1730" y="713"/>
                  <a:pt x="1728" y="712"/>
                </a:cubicBezTo>
                <a:close/>
                <a:moveTo>
                  <a:pt x="1803" y="1243"/>
                </a:moveTo>
                <a:cubicBezTo>
                  <a:pt x="1802" y="1245"/>
                  <a:pt x="1800" y="1248"/>
                  <a:pt x="1799" y="1250"/>
                </a:cubicBezTo>
                <a:cubicBezTo>
                  <a:pt x="1799" y="1250"/>
                  <a:pt x="1798" y="1250"/>
                  <a:pt x="1798" y="1250"/>
                </a:cubicBezTo>
                <a:cubicBezTo>
                  <a:pt x="1796" y="1248"/>
                  <a:pt x="1794" y="1247"/>
                  <a:pt x="1792" y="1246"/>
                </a:cubicBezTo>
                <a:cubicBezTo>
                  <a:pt x="1795" y="1246"/>
                  <a:pt x="1797" y="1245"/>
                  <a:pt x="1797" y="1245"/>
                </a:cubicBezTo>
                <a:cubicBezTo>
                  <a:pt x="1796" y="1244"/>
                  <a:pt x="1799" y="1243"/>
                  <a:pt x="1803" y="1243"/>
                </a:cubicBezTo>
                <a:close/>
                <a:moveTo>
                  <a:pt x="1791" y="1204"/>
                </a:moveTo>
                <a:cubicBezTo>
                  <a:pt x="1795" y="1209"/>
                  <a:pt x="1798" y="1216"/>
                  <a:pt x="1783" y="1220"/>
                </a:cubicBezTo>
                <a:cubicBezTo>
                  <a:pt x="1777" y="1221"/>
                  <a:pt x="1769" y="1219"/>
                  <a:pt x="1761" y="1216"/>
                </a:cubicBezTo>
                <a:cubicBezTo>
                  <a:pt x="1772" y="1216"/>
                  <a:pt x="1785" y="1211"/>
                  <a:pt x="1791" y="1204"/>
                </a:cubicBezTo>
                <a:close/>
                <a:moveTo>
                  <a:pt x="1756" y="1086"/>
                </a:moveTo>
                <a:cubicBezTo>
                  <a:pt x="1756" y="1086"/>
                  <a:pt x="1756" y="1086"/>
                  <a:pt x="1756" y="1086"/>
                </a:cubicBezTo>
                <a:cubicBezTo>
                  <a:pt x="1756" y="1086"/>
                  <a:pt x="1756" y="1086"/>
                  <a:pt x="1756" y="1086"/>
                </a:cubicBezTo>
                <a:cubicBezTo>
                  <a:pt x="1765" y="1086"/>
                  <a:pt x="1765" y="1086"/>
                  <a:pt x="1765" y="1086"/>
                </a:cubicBezTo>
                <a:cubicBezTo>
                  <a:pt x="1762" y="1086"/>
                  <a:pt x="1759" y="1086"/>
                  <a:pt x="1756" y="1086"/>
                </a:cubicBezTo>
                <a:close/>
                <a:moveTo>
                  <a:pt x="1734" y="1162"/>
                </a:moveTo>
                <a:cubicBezTo>
                  <a:pt x="1734" y="1158"/>
                  <a:pt x="1734" y="1153"/>
                  <a:pt x="1735" y="1148"/>
                </a:cubicBezTo>
                <a:cubicBezTo>
                  <a:pt x="1737" y="1148"/>
                  <a:pt x="1738" y="1148"/>
                  <a:pt x="1740" y="1148"/>
                </a:cubicBezTo>
                <a:cubicBezTo>
                  <a:pt x="1740" y="1148"/>
                  <a:pt x="1740" y="1149"/>
                  <a:pt x="1740" y="1149"/>
                </a:cubicBezTo>
                <a:cubicBezTo>
                  <a:pt x="1740" y="1149"/>
                  <a:pt x="1741" y="1149"/>
                  <a:pt x="1741" y="1150"/>
                </a:cubicBezTo>
                <a:cubicBezTo>
                  <a:pt x="1739" y="1154"/>
                  <a:pt x="1736" y="1158"/>
                  <a:pt x="1734" y="1162"/>
                </a:cubicBezTo>
                <a:close/>
                <a:moveTo>
                  <a:pt x="1740" y="1175"/>
                </a:moveTo>
                <a:cubicBezTo>
                  <a:pt x="1740" y="1176"/>
                  <a:pt x="1740" y="1176"/>
                  <a:pt x="1740" y="1177"/>
                </a:cubicBezTo>
                <a:cubicBezTo>
                  <a:pt x="1740" y="1177"/>
                  <a:pt x="1739" y="1176"/>
                  <a:pt x="1738" y="1176"/>
                </a:cubicBezTo>
                <a:cubicBezTo>
                  <a:pt x="1738" y="1175"/>
                  <a:pt x="1738" y="1175"/>
                  <a:pt x="1738" y="1175"/>
                </a:cubicBezTo>
                <a:cubicBezTo>
                  <a:pt x="1738" y="1175"/>
                  <a:pt x="1738" y="1175"/>
                  <a:pt x="1739" y="1175"/>
                </a:cubicBezTo>
                <a:cubicBezTo>
                  <a:pt x="1739" y="1175"/>
                  <a:pt x="1740" y="1175"/>
                  <a:pt x="1740" y="1175"/>
                </a:cubicBezTo>
                <a:cubicBezTo>
                  <a:pt x="1740" y="1175"/>
                  <a:pt x="1740" y="1175"/>
                  <a:pt x="1740" y="1175"/>
                </a:cubicBezTo>
                <a:close/>
                <a:moveTo>
                  <a:pt x="1738" y="1197"/>
                </a:moveTo>
                <a:cubicBezTo>
                  <a:pt x="1737" y="1198"/>
                  <a:pt x="1736" y="1200"/>
                  <a:pt x="1735" y="1202"/>
                </a:cubicBezTo>
                <a:cubicBezTo>
                  <a:pt x="1733" y="1200"/>
                  <a:pt x="1731" y="1198"/>
                  <a:pt x="1730" y="1197"/>
                </a:cubicBezTo>
                <a:cubicBezTo>
                  <a:pt x="1730" y="1196"/>
                  <a:pt x="1730" y="1196"/>
                  <a:pt x="1730" y="1196"/>
                </a:cubicBezTo>
                <a:cubicBezTo>
                  <a:pt x="1732" y="1196"/>
                  <a:pt x="1735" y="1195"/>
                  <a:pt x="1738" y="1194"/>
                </a:cubicBezTo>
                <a:cubicBezTo>
                  <a:pt x="1738" y="1195"/>
                  <a:pt x="1738" y="1196"/>
                  <a:pt x="1738" y="1197"/>
                </a:cubicBezTo>
                <a:close/>
                <a:moveTo>
                  <a:pt x="1749" y="1153"/>
                </a:moveTo>
                <a:cubicBezTo>
                  <a:pt x="1751" y="1153"/>
                  <a:pt x="1753" y="1154"/>
                  <a:pt x="1755" y="1154"/>
                </a:cubicBezTo>
                <a:cubicBezTo>
                  <a:pt x="1753" y="1160"/>
                  <a:pt x="1750" y="1167"/>
                  <a:pt x="1748" y="1173"/>
                </a:cubicBezTo>
                <a:cubicBezTo>
                  <a:pt x="1747" y="1173"/>
                  <a:pt x="1746" y="1173"/>
                  <a:pt x="1745" y="1173"/>
                </a:cubicBezTo>
                <a:cubicBezTo>
                  <a:pt x="1745" y="1173"/>
                  <a:pt x="1744" y="1172"/>
                  <a:pt x="1744" y="1172"/>
                </a:cubicBezTo>
                <a:cubicBezTo>
                  <a:pt x="1743" y="1172"/>
                  <a:pt x="1742" y="1171"/>
                  <a:pt x="1741" y="1171"/>
                </a:cubicBezTo>
                <a:cubicBezTo>
                  <a:pt x="1743" y="1165"/>
                  <a:pt x="1746" y="1159"/>
                  <a:pt x="1749" y="1153"/>
                </a:cubicBezTo>
                <a:close/>
                <a:moveTo>
                  <a:pt x="1673" y="1146"/>
                </a:moveTo>
                <a:cubicBezTo>
                  <a:pt x="1684" y="1147"/>
                  <a:pt x="1696" y="1147"/>
                  <a:pt x="1708" y="1147"/>
                </a:cubicBezTo>
                <a:cubicBezTo>
                  <a:pt x="1708" y="1149"/>
                  <a:pt x="1708" y="1150"/>
                  <a:pt x="1708" y="1151"/>
                </a:cubicBezTo>
                <a:cubicBezTo>
                  <a:pt x="1709" y="1154"/>
                  <a:pt x="1711" y="1156"/>
                  <a:pt x="1712" y="1156"/>
                </a:cubicBezTo>
                <a:cubicBezTo>
                  <a:pt x="1712" y="1157"/>
                  <a:pt x="1712" y="1157"/>
                  <a:pt x="1712" y="1157"/>
                </a:cubicBezTo>
                <a:cubicBezTo>
                  <a:pt x="1711" y="1157"/>
                  <a:pt x="1709" y="1157"/>
                  <a:pt x="1709" y="1159"/>
                </a:cubicBezTo>
                <a:cubicBezTo>
                  <a:pt x="1709" y="1163"/>
                  <a:pt x="1709" y="1166"/>
                  <a:pt x="1710" y="1168"/>
                </a:cubicBezTo>
                <a:cubicBezTo>
                  <a:pt x="1708" y="1167"/>
                  <a:pt x="1707" y="1167"/>
                  <a:pt x="1706" y="1166"/>
                </a:cubicBezTo>
                <a:cubicBezTo>
                  <a:pt x="1703" y="1165"/>
                  <a:pt x="1696" y="1165"/>
                  <a:pt x="1692" y="1166"/>
                </a:cubicBezTo>
                <a:cubicBezTo>
                  <a:pt x="1692" y="1166"/>
                  <a:pt x="1692" y="1166"/>
                  <a:pt x="1692" y="1166"/>
                </a:cubicBezTo>
                <a:cubicBezTo>
                  <a:pt x="1697" y="1161"/>
                  <a:pt x="1699" y="1156"/>
                  <a:pt x="1698" y="1156"/>
                </a:cubicBezTo>
                <a:cubicBezTo>
                  <a:pt x="1698" y="1156"/>
                  <a:pt x="1694" y="1159"/>
                  <a:pt x="1690" y="1162"/>
                </a:cubicBezTo>
                <a:cubicBezTo>
                  <a:pt x="1686" y="1165"/>
                  <a:pt x="1683" y="1168"/>
                  <a:pt x="1684" y="1169"/>
                </a:cubicBezTo>
                <a:cubicBezTo>
                  <a:pt x="1684" y="1170"/>
                  <a:pt x="1684" y="1170"/>
                  <a:pt x="1684" y="1171"/>
                </a:cubicBezTo>
                <a:cubicBezTo>
                  <a:pt x="1684" y="1171"/>
                  <a:pt x="1684" y="1171"/>
                  <a:pt x="1684" y="1171"/>
                </a:cubicBezTo>
                <a:cubicBezTo>
                  <a:pt x="1686" y="1171"/>
                  <a:pt x="1687" y="1170"/>
                  <a:pt x="1688" y="1169"/>
                </a:cubicBezTo>
                <a:cubicBezTo>
                  <a:pt x="1687" y="1172"/>
                  <a:pt x="1686" y="1175"/>
                  <a:pt x="1685" y="1178"/>
                </a:cubicBezTo>
                <a:cubicBezTo>
                  <a:pt x="1684" y="1178"/>
                  <a:pt x="1684" y="1178"/>
                  <a:pt x="1683" y="1178"/>
                </a:cubicBezTo>
                <a:cubicBezTo>
                  <a:pt x="1673" y="1172"/>
                  <a:pt x="1664" y="1167"/>
                  <a:pt x="1657" y="1162"/>
                </a:cubicBezTo>
                <a:cubicBezTo>
                  <a:pt x="1662" y="1158"/>
                  <a:pt x="1667" y="1152"/>
                  <a:pt x="1673" y="1146"/>
                </a:cubicBezTo>
                <a:close/>
                <a:moveTo>
                  <a:pt x="1715" y="1168"/>
                </a:moveTo>
                <a:cubicBezTo>
                  <a:pt x="1715" y="1168"/>
                  <a:pt x="1715" y="1169"/>
                  <a:pt x="1714" y="1169"/>
                </a:cubicBezTo>
                <a:cubicBezTo>
                  <a:pt x="1714" y="1169"/>
                  <a:pt x="1713" y="1169"/>
                  <a:pt x="1712" y="1168"/>
                </a:cubicBezTo>
                <a:cubicBezTo>
                  <a:pt x="1713" y="1168"/>
                  <a:pt x="1714" y="1168"/>
                  <a:pt x="1715" y="1168"/>
                </a:cubicBezTo>
                <a:close/>
                <a:moveTo>
                  <a:pt x="1712" y="1240"/>
                </a:moveTo>
                <a:cubicBezTo>
                  <a:pt x="1712" y="1240"/>
                  <a:pt x="1711" y="1241"/>
                  <a:pt x="1711" y="1241"/>
                </a:cubicBezTo>
                <a:cubicBezTo>
                  <a:pt x="1708" y="1245"/>
                  <a:pt x="1704" y="1250"/>
                  <a:pt x="1701" y="1255"/>
                </a:cubicBezTo>
                <a:cubicBezTo>
                  <a:pt x="1703" y="1250"/>
                  <a:pt x="1705" y="1245"/>
                  <a:pt x="1708" y="1240"/>
                </a:cubicBezTo>
                <a:cubicBezTo>
                  <a:pt x="1709" y="1240"/>
                  <a:pt x="1711" y="1240"/>
                  <a:pt x="1712" y="1240"/>
                </a:cubicBezTo>
                <a:close/>
                <a:moveTo>
                  <a:pt x="1648" y="1171"/>
                </a:moveTo>
                <a:cubicBezTo>
                  <a:pt x="1650" y="1169"/>
                  <a:pt x="1653" y="1166"/>
                  <a:pt x="1656" y="1163"/>
                </a:cubicBezTo>
                <a:cubicBezTo>
                  <a:pt x="1658" y="1164"/>
                  <a:pt x="1660" y="1165"/>
                  <a:pt x="1661" y="1166"/>
                </a:cubicBezTo>
                <a:cubicBezTo>
                  <a:pt x="1667" y="1170"/>
                  <a:pt x="1672" y="1173"/>
                  <a:pt x="1678" y="1177"/>
                </a:cubicBezTo>
                <a:cubicBezTo>
                  <a:pt x="1677" y="1177"/>
                  <a:pt x="1675" y="1177"/>
                  <a:pt x="1674" y="1177"/>
                </a:cubicBezTo>
                <a:cubicBezTo>
                  <a:pt x="1673" y="1178"/>
                  <a:pt x="1666" y="1178"/>
                  <a:pt x="1658" y="1179"/>
                </a:cubicBezTo>
                <a:cubicBezTo>
                  <a:pt x="1654" y="1178"/>
                  <a:pt x="1651" y="1178"/>
                  <a:pt x="1648" y="1178"/>
                </a:cubicBezTo>
                <a:cubicBezTo>
                  <a:pt x="1647" y="1176"/>
                  <a:pt x="1646" y="1174"/>
                  <a:pt x="1646" y="1172"/>
                </a:cubicBezTo>
                <a:cubicBezTo>
                  <a:pt x="1647" y="1172"/>
                  <a:pt x="1647" y="1171"/>
                  <a:pt x="1648" y="1171"/>
                </a:cubicBezTo>
                <a:close/>
                <a:moveTo>
                  <a:pt x="1590" y="1299"/>
                </a:moveTo>
                <a:cubicBezTo>
                  <a:pt x="1591" y="1294"/>
                  <a:pt x="1591" y="1287"/>
                  <a:pt x="1589" y="1282"/>
                </a:cubicBezTo>
                <a:cubicBezTo>
                  <a:pt x="1592" y="1280"/>
                  <a:pt x="1593" y="1278"/>
                  <a:pt x="1594" y="1276"/>
                </a:cubicBezTo>
                <a:cubicBezTo>
                  <a:pt x="1596" y="1279"/>
                  <a:pt x="1598" y="1284"/>
                  <a:pt x="1599" y="1290"/>
                </a:cubicBezTo>
                <a:cubicBezTo>
                  <a:pt x="1620" y="1270"/>
                  <a:pt x="1620" y="1270"/>
                  <a:pt x="1620" y="1270"/>
                </a:cubicBezTo>
                <a:cubicBezTo>
                  <a:pt x="1617" y="1277"/>
                  <a:pt x="1616" y="1286"/>
                  <a:pt x="1619" y="1299"/>
                </a:cubicBezTo>
                <a:cubicBezTo>
                  <a:pt x="1681" y="1297"/>
                  <a:pt x="1683" y="1278"/>
                  <a:pt x="1669" y="1266"/>
                </a:cubicBezTo>
                <a:cubicBezTo>
                  <a:pt x="1670" y="1266"/>
                  <a:pt x="1670" y="1266"/>
                  <a:pt x="1670" y="1266"/>
                </a:cubicBezTo>
                <a:cubicBezTo>
                  <a:pt x="1671" y="1261"/>
                  <a:pt x="1672" y="1257"/>
                  <a:pt x="1671" y="1257"/>
                </a:cubicBezTo>
                <a:cubicBezTo>
                  <a:pt x="1670" y="1256"/>
                  <a:pt x="1666" y="1258"/>
                  <a:pt x="1662" y="1261"/>
                </a:cubicBezTo>
                <a:cubicBezTo>
                  <a:pt x="1662" y="1261"/>
                  <a:pt x="1662" y="1262"/>
                  <a:pt x="1662" y="1262"/>
                </a:cubicBezTo>
                <a:cubicBezTo>
                  <a:pt x="1652" y="1257"/>
                  <a:pt x="1639" y="1255"/>
                  <a:pt x="1630" y="1260"/>
                </a:cubicBezTo>
                <a:cubicBezTo>
                  <a:pt x="1625" y="1258"/>
                  <a:pt x="1621" y="1257"/>
                  <a:pt x="1618" y="1257"/>
                </a:cubicBezTo>
                <a:cubicBezTo>
                  <a:pt x="1618" y="1248"/>
                  <a:pt x="1628" y="1239"/>
                  <a:pt x="1636" y="1235"/>
                </a:cubicBezTo>
                <a:cubicBezTo>
                  <a:pt x="1653" y="1236"/>
                  <a:pt x="1673" y="1237"/>
                  <a:pt x="1693" y="1239"/>
                </a:cubicBezTo>
                <a:cubicBezTo>
                  <a:pt x="1688" y="1248"/>
                  <a:pt x="1683" y="1257"/>
                  <a:pt x="1678" y="1266"/>
                </a:cubicBezTo>
                <a:cubicBezTo>
                  <a:pt x="1693" y="1266"/>
                  <a:pt x="1693" y="1266"/>
                  <a:pt x="1693" y="1266"/>
                </a:cubicBezTo>
                <a:cubicBezTo>
                  <a:pt x="1684" y="1278"/>
                  <a:pt x="1676" y="1290"/>
                  <a:pt x="1667" y="1302"/>
                </a:cubicBezTo>
                <a:cubicBezTo>
                  <a:pt x="1643" y="1301"/>
                  <a:pt x="1617" y="1300"/>
                  <a:pt x="1590" y="1299"/>
                </a:cubicBezTo>
                <a:close/>
                <a:moveTo>
                  <a:pt x="1952" y="1300"/>
                </a:moveTo>
                <a:cubicBezTo>
                  <a:pt x="1952" y="1299"/>
                  <a:pt x="1952" y="1299"/>
                  <a:pt x="1952" y="1299"/>
                </a:cubicBezTo>
                <a:cubicBezTo>
                  <a:pt x="1951" y="1299"/>
                  <a:pt x="1950" y="1299"/>
                  <a:pt x="1949" y="1300"/>
                </a:cubicBezTo>
                <a:cubicBezTo>
                  <a:pt x="1877" y="1303"/>
                  <a:pt x="1787" y="1306"/>
                  <a:pt x="1688" y="1303"/>
                </a:cubicBezTo>
                <a:cubicBezTo>
                  <a:pt x="1683" y="1302"/>
                  <a:pt x="1678" y="1302"/>
                  <a:pt x="1674" y="1302"/>
                </a:cubicBezTo>
                <a:cubicBezTo>
                  <a:pt x="1683" y="1291"/>
                  <a:pt x="1693" y="1279"/>
                  <a:pt x="1704" y="1266"/>
                </a:cubicBezTo>
                <a:cubicBezTo>
                  <a:pt x="1722" y="1266"/>
                  <a:pt x="1722" y="1266"/>
                  <a:pt x="1722" y="1266"/>
                </a:cubicBezTo>
                <a:cubicBezTo>
                  <a:pt x="1723" y="1262"/>
                  <a:pt x="1720" y="1257"/>
                  <a:pt x="1714" y="1255"/>
                </a:cubicBezTo>
                <a:cubicBezTo>
                  <a:pt x="1718" y="1250"/>
                  <a:pt x="1722" y="1246"/>
                  <a:pt x="1726" y="1241"/>
                </a:cubicBezTo>
                <a:cubicBezTo>
                  <a:pt x="1744" y="1243"/>
                  <a:pt x="1761" y="1244"/>
                  <a:pt x="1774" y="1245"/>
                </a:cubicBezTo>
                <a:cubicBezTo>
                  <a:pt x="1781" y="1249"/>
                  <a:pt x="1787" y="1254"/>
                  <a:pt x="1794" y="1259"/>
                </a:cubicBezTo>
                <a:cubicBezTo>
                  <a:pt x="1792" y="1262"/>
                  <a:pt x="1791" y="1264"/>
                  <a:pt x="1790" y="1266"/>
                </a:cubicBezTo>
                <a:cubicBezTo>
                  <a:pt x="1812" y="1266"/>
                  <a:pt x="1812" y="1266"/>
                  <a:pt x="1812" y="1266"/>
                </a:cubicBezTo>
                <a:cubicBezTo>
                  <a:pt x="1811" y="1268"/>
                  <a:pt x="1817" y="1271"/>
                  <a:pt x="1825" y="1272"/>
                </a:cubicBezTo>
                <a:cubicBezTo>
                  <a:pt x="1832" y="1274"/>
                  <a:pt x="1848" y="1270"/>
                  <a:pt x="1855" y="1266"/>
                </a:cubicBezTo>
                <a:cubicBezTo>
                  <a:pt x="1874" y="1266"/>
                  <a:pt x="1874" y="1266"/>
                  <a:pt x="1874" y="1266"/>
                </a:cubicBezTo>
                <a:cubicBezTo>
                  <a:pt x="1872" y="1276"/>
                  <a:pt x="1869" y="1288"/>
                  <a:pt x="1872" y="1289"/>
                </a:cubicBezTo>
                <a:cubicBezTo>
                  <a:pt x="1875" y="1290"/>
                  <a:pt x="1886" y="1276"/>
                  <a:pt x="1894" y="1266"/>
                </a:cubicBezTo>
                <a:cubicBezTo>
                  <a:pt x="1903" y="1266"/>
                  <a:pt x="1903" y="1266"/>
                  <a:pt x="1903" y="1266"/>
                </a:cubicBezTo>
                <a:cubicBezTo>
                  <a:pt x="1903" y="1266"/>
                  <a:pt x="1903" y="1266"/>
                  <a:pt x="1903" y="1266"/>
                </a:cubicBezTo>
                <a:cubicBezTo>
                  <a:pt x="1905" y="1265"/>
                  <a:pt x="1906" y="1263"/>
                  <a:pt x="1907" y="1260"/>
                </a:cubicBezTo>
                <a:cubicBezTo>
                  <a:pt x="1920" y="1267"/>
                  <a:pt x="1930" y="1273"/>
                  <a:pt x="1930" y="1274"/>
                </a:cubicBezTo>
                <a:cubicBezTo>
                  <a:pt x="1937" y="1275"/>
                  <a:pt x="1981" y="1284"/>
                  <a:pt x="2037" y="1295"/>
                </a:cubicBezTo>
                <a:cubicBezTo>
                  <a:pt x="2013" y="1296"/>
                  <a:pt x="1984" y="1298"/>
                  <a:pt x="1952" y="1300"/>
                </a:cubicBezTo>
                <a:close/>
                <a:moveTo>
                  <a:pt x="1814" y="1158"/>
                </a:moveTo>
                <a:cubicBezTo>
                  <a:pt x="1815" y="1159"/>
                  <a:pt x="1817" y="1161"/>
                  <a:pt x="1820" y="1163"/>
                </a:cubicBezTo>
                <a:cubicBezTo>
                  <a:pt x="1816" y="1163"/>
                  <a:pt x="1812" y="1162"/>
                  <a:pt x="1808" y="1162"/>
                </a:cubicBezTo>
                <a:cubicBezTo>
                  <a:pt x="1808" y="1161"/>
                  <a:pt x="1807" y="1160"/>
                  <a:pt x="1807" y="1159"/>
                </a:cubicBezTo>
                <a:cubicBezTo>
                  <a:pt x="1809" y="1157"/>
                  <a:pt x="1811" y="1155"/>
                  <a:pt x="1813" y="1153"/>
                </a:cubicBezTo>
                <a:cubicBezTo>
                  <a:pt x="1815" y="1153"/>
                  <a:pt x="1817" y="1153"/>
                  <a:pt x="1818" y="1153"/>
                </a:cubicBezTo>
                <a:cubicBezTo>
                  <a:pt x="1815" y="1155"/>
                  <a:pt x="1813" y="1158"/>
                  <a:pt x="1814" y="1158"/>
                </a:cubicBezTo>
                <a:close/>
                <a:moveTo>
                  <a:pt x="1836" y="1165"/>
                </a:moveTo>
                <a:cubicBezTo>
                  <a:pt x="1840" y="1165"/>
                  <a:pt x="1843" y="1165"/>
                  <a:pt x="1846" y="1165"/>
                </a:cubicBezTo>
                <a:cubicBezTo>
                  <a:pt x="1846" y="1166"/>
                  <a:pt x="1846" y="1166"/>
                  <a:pt x="1845" y="1167"/>
                </a:cubicBezTo>
                <a:cubicBezTo>
                  <a:pt x="1843" y="1166"/>
                  <a:pt x="1841" y="1166"/>
                  <a:pt x="1840" y="1166"/>
                </a:cubicBezTo>
                <a:cubicBezTo>
                  <a:pt x="1839" y="1166"/>
                  <a:pt x="1837" y="1166"/>
                  <a:pt x="1836" y="1165"/>
                </a:cubicBezTo>
                <a:close/>
                <a:moveTo>
                  <a:pt x="1973" y="758"/>
                </a:moveTo>
                <a:cubicBezTo>
                  <a:pt x="1974" y="758"/>
                  <a:pt x="1974" y="758"/>
                  <a:pt x="1975" y="758"/>
                </a:cubicBezTo>
                <a:cubicBezTo>
                  <a:pt x="1975" y="759"/>
                  <a:pt x="1975" y="759"/>
                  <a:pt x="1974" y="759"/>
                </a:cubicBezTo>
                <a:cubicBezTo>
                  <a:pt x="1974" y="759"/>
                  <a:pt x="1974" y="759"/>
                  <a:pt x="1973" y="759"/>
                </a:cubicBezTo>
                <a:cubicBezTo>
                  <a:pt x="1974" y="759"/>
                  <a:pt x="1974" y="759"/>
                  <a:pt x="1973" y="758"/>
                </a:cubicBezTo>
                <a:close/>
                <a:moveTo>
                  <a:pt x="1979" y="739"/>
                </a:moveTo>
                <a:cubicBezTo>
                  <a:pt x="1980" y="740"/>
                  <a:pt x="1981" y="740"/>
                  <a:pt x="1982" y="741"/>
                </a:cubicBezTo>
                <a:cubicBezTo>
                  <a:pt x="1980" y="742"/>
                  <a:pt x="1979" y="743"/>
                  <a:pt x="1977" y="743"/>
                </a:cubicBezTo>
                <a:cubicBezTo>
                  <a:pt x="1977" y="743"/>
                  <a:pt x="1977" y="743"/>
                  <a:pt x="1977" y="743"/>
                </a:cubicBezTo>
                <a:cubicBezTo>
                  <a:pt x="1974" y="741"/>
                  <a:pt x="1977" y="740"/>
                  <a:pt x="1979" y="739"/>
                </a:cubicBezTo>
                <a:close/>
                <a:moveTo>
                  <a:pt x="2001" y="733"/>
                </a:moveTo>
                <a:cubicBezTo>
                  <a:pt x="1998" y="730"/>
                  <a:pt x="1994" y="726"/>
                  <a:pt x="1989" y="722"/>
                </a:cubicBezTo>
                <a:cubicBezTo>
                  <a:pt x="1990" y="721"/>
                  <a:pt x="1992" y="719"/>
                  <a:pt x="1992" y="718"/>
                </a:cubicBezTo>
                <a:cubicBezTo>
                  <a:pt x="2003" y="719"/>
                  <a:pt x="2017" y="721"/>
                  <a:pt x="2030" y="723"/>
                </a:cubicBezTo>
                <a:cubicBezTo>
                  <a:pt x="2025" y="724"/>
                  <a:pt x="2019" y="728"/>
                  <a:pt x="2013" y="732"/>
                </a:cubicBezTo>
                <a:cubicBezTo>
                  <a:pt x="2009" y="732"/>
                  <a:pt x="2005" y="732"/>
                  <a:pt x="2001" y="733"/>
                </a:cubicBezTo>
                <a:close/>
                <a:moveTo>
                  <a:pt x="2111" y="636"/>
                </a:moveTo>
                <a:cubicBezTo>
                  <a:pt x="2108" y="637"/>
                  <a:pt x="2104" y="646"/>
                  <a:pt x="2105" y="649"/>
                </a:cubicBezTo>
                <a:cubicBezTo>
                  <a:pt x="2106" y="651"/>
                  <a:pt x="2105" y="655"/>
                  <a:pt x="2101" y="659"/>
                </a:cubicBezTo>
                <a:cubicBezTo>
                  <a:pt x="2086" y="657"/>
                  <a:pt x="2072" y="657"/>
                  <a:pt x="2060" y="657"/>
                </a:cubicBezTo>
                <a:cubicBezTo>
                  <a:pt x="2058" y="656"/>
                  <a:pt x="2056" y="654"/>
                  <a:pt x="2055" y="653"/>
                </a:cubicBezTo>
                <a:cubicBezTo>
                  <a:pt x="2054" y="650"/>
                  <a:pt x="2038" y="645"/>
                  <a:pt x="2037" y="646"/>
                </a:cubicBezTo>
                <a:cubicBezTo>
                  <a:pt x="2037" y="647"/>
                  <a:pt x="2036" y="647"/>
                  <a:pt x="2034" y="646"/>
                </a:cubicBezTo>
                <a:cubicBezTo>
                  <a:pt x="2032" y="646"/>
                  <a:pt x="2031" y="646"/>
                  <a:pt x="2031" y="641"/>
                </a:cubicBezTo>
                <a:cubicBezTo>
                  <a:pt x="2031" y="641"/>
                  <a:pt x="2031" y="641"/>
                  <a:pt x="2030" y="641"/>
                </a:cubicBezTo>
                <a:cubicBezTo>
                  <a:pt x="2027" y="641"/>
                  <a:pt x="2026" y="641"/>
                  <a:pt x="2024" y="642"/>
                </a:cubicBezTo>
                <a:cubicBezTo>
                  <a:pt x="2022" y="644"/>
                  <a:pt x="2020" y="644"/>
                  <a:pt x="2016" y="642"/>
                </a:cubicBezTo>
                <a:cubicBezTo>
                  <a:pt x="2016" y="642"/>
                  <a:pt x="2016" y="642"/>
                  <a:pt x="2015" y="642"/>
                </a:cubicBezTo>
                <a:cubicBezTo>
                  <a:pt x="2016" y="640"/>
                  <a:pt x="2017" y="637"/>
                  <a:pt x="2020" y="635"/>
                </a:cubicBezTo>
                <a:cubicBezTo>
                  <a:pt x="2026" y="631"/>
                  <a:pt x="2042" y="618"/>
                  <a:pt x="2040" y="615"/>
                </a:cubicBezTo>
                <a:cubicBezTo>
                  <a:pt x="2039" y="611"/>
                  <a:pt x="2018" y="604"/>
                  <a:pt x="2000" y="606"/>
                </a:cubicBezTo>
                <a:cubicBezTo>
                  <a:pt x="1993" y="606"/>
                  <a:pt x="1976" y="613"/>
                  <a:pt x="1962" y="621"/>
                </a:cubicBezTo>
                <a:cubicBezTo>
                  <a:pt x="1954" y="619"/>
                  <a:pt x="1942" y="618"/>
                  <a:pt x="1930" y="619"/>
                </a:cubicBezTo>
                <a:cubicBezTo>
                  <a:pt x="1921" y="625"/>
                  <a:pt x="1926" y="634"/>
                  <a:pt x="1942" y="638"/>
                </a:cubicBezTo>
                <a:cubicBezTo>
                  <a:pt x="1941" y="640"/>
                  <a:pt x="1940" y="641"/>
                  <a:pt x="1940" y="643"/>
                </a:cubicBezTo>
                <a:cubicBezTo>
                  <a:pt x="1940" y="643"/>
                  <a:pt x="1940" y="643"/>
                  <a:pt x="1940" y="643"/>
                </a:cubicBezTo>
                <a:cubicBezTo>
                  <a:pt x="1938" y="644"/>
                  <a:pt x="1936" y="646"/>
                  <a:pt x="1938" y="646"/>
                </a:cubicBezTo>
                <a:cubicBezTo>
                  <a:pt x="1938" y="646"/>
                  <a:pt x="1939" y="646"/>
                  <a:pt x="1940" y="645"/>
                </a:cubicBezTo>
                <a:cubicBezTo>
                  <a:pt x="1941" y="649"/>
                  <a:pt x="1946" y="653"/>
                  <a:pt x="1957" y="655"/>
                </a:cubicBezTo>
                <a:cubicBezTo>
                  <a:pt x="1957" y="655"/>
                  <a:pt x="1957" y="655"/>
                  <a:pt x="1957" y="655"/>
                </a:cubicBezTo>
                <a:cubicBezTo>
                  <a:pt x="1947" y="657"/>
                  <a:pt x="1938" y="660"/>
                  <a:pt x="1938" y="662"/>
                </a:cubicBezTo>
                <a:cubicBezTo>
                  <a:pt x="1936" y="666"/>
                  <a:pt x="1938" y="678"/>
                  <a:pt x="1943" y="679"/>
                </a:cubicBezTo>
                <a:cubicBezTo>
                  <a:pt x="1945" y="680"/>
                  <a:pt x="1948" y="681"/>
                  <a:pt x="1951" y="681"/>
                </a:cubicBezTo>
                <a:cubicBezTo>
                  <a:pt x="1954" y="682"/>
                  <a:pt x="1957" y="682"/>
                  <a:pt x="1953" y="683"/>
                </a:cubicBezTo>
                <a:cubicBezTo>
                  <a:pt x="1953" y="683"/>
                  <a:pt x="1953" y="683"/>
                  <a:pt x="1953" y="685"/>
                </a:cubicBezTo>
                <a:cubicBezTo>
                  <a:pt x="1952" y="687"/>
                  <a:pt x="1953" y="691"/>
                  <a:pt x="1955" y="693"/>
                </a:cubicBezTo>
                <a:cubicBezTo>
                  <a:pt x="1957" y="695"/>
                  <a:pt x="1961" y="692"/>
                  <a:pt x="1965" y="688"/>
                </a:cubicBezTo>
                <a:cubicBezTo>
                  <a:pt x="1970" y="685"/>
                  <a:pt x="1974" y="682"/>
                  <a:pt x="1988" y="683"/>
                </a:cubicBezTo>
                <a:cubicBezTo>
                  <a:pt x="1988" y="683"/>
                  <a:pt x="1988" y="683"/>
                  <a:pt x="1992" y="683"/>
                </a:cubicBezTo>
                <a:cubicBezTo>
                  <a:pt x="2001" y="682"/>
                  <a:pt x="2023" y="679"/>
                  <a:pt x="2025" y="677"/>
                </a:cubicBezTo>
                <a:cubicBezTo>
                  <a:pt x="2025" y="676"/>
                  <a:pt x="2025" y="674"/>
                  <a:pt x="2025" y="672"/>
                </a:cubicBezTo>
                <a:cubicBezTo>
                  <a:pt x="2027" y="673"/>
                  <a:pt x="2030" y="673"/>
                  <a:pt x="2033" y="673"/>
                </a:cubicBezTo>
                <a:cubicBezTo>
                  <a:pt x="2033" y="673"/>
                  <a:pt x="2033" y="673"/>
                  <a:pt x="2033" y="673"/>
                </a:cubicBezTo>
                <a:cubicBezTo>
                  <a:pt x="2033" y="673"/>
                  <a:pt x="2033" y="674"/>
                  <a:pt x="2034" y="674"/>
                </a:cubicBezTo>
                <a:cubicBezTo>
                  <a:pt x="2036" y="677"/>
                  <a:pt x="2039" y="680"/>
                  <a:pt x="2041" y="684"/>
                </a:cubicBezTo>
                <a:cubicBezTo>
                  <a:pt x="2038" y="684"/>
                  <a:pt x="2036" y="685"/>
                  <a:pt x="2036" y="687"/>
                </a:cubicBezTo>
                <a:cubicBezTo>
                  <a:pt x="2035" y="689"/>
                  <a:pt x="2034" y="691"/>
                  <a:pt x="2032" y="691"/>
                </a:cubicBezTo>
                <a:cubicBezTo>
                  <a:pt x="2031" y="691"/>
                  <a:pt x="2029" y="692"/>
                  <a:pt x="2029" y="693"/>
                </a:cubicBezTo>
                <a:cubicBezTo>
                  <a:pt x="2029" y="694"/>
                  <a:pt x="2033" y="695"/>
                  <a:pt x="2039" y="696"/>
                </a:cubicBezTo>
                <a:cubicBezTo>
                  <a:pt x="2043" y="697"/>
                  <a:pt x="2047" y="696"/>
                  <a:pt x="2049" y="694"/>
                </a:cubicBezTo>
                <a:cubicBezTo>
                  <a:pt x="2052" y="698"/>
                  <a:pt x="2054" y="702"/>
                  <a:pt x="2056" y="705"/>
                </a:cubicBezTo>
                <a:cubicBezTo>
                  <a:pt x="2055" y="707"/>
                  <a:pt x="2054" y="708"/>
                  <a:pt x="2053" y="710"/>
                </a:cubicBezTo>
                <a:cubicBezTo>
                  <a:pt x="2048" y="710"/>
                  <a:pt x="2048" y="712"/>
                  <a:pt x="2050" y="713"/>
                </a:cubicBezTo>
                <a:cubicBezTo>
                  <a:pt x="2049" y="714"/>
                  <a:pt x="2048" y="715"/>
                  <a:pt x="2047" y="715"/>
                </a:cubicBezTo>
                <a:cubicBezTo>
                  <a:pt x="2045" y="713"/>
                  <a:pt x="2042" y="711"/>
                  <a:pt x="2039" y="709"/>
                </a:cubicBezTo>
                <a:cubicBezTo>
                  <a:pt x="2037" y="709"/>
                  <a:pt x="2037" y="709"/>
                  <a:pt x="2037" y="709"/>
                </a:cubicBezTo>
                <a:cubicBezTo>
                  <a:pt x="2040" y="712"/>
                  <a:pt x="2043" y="714"/>
                  <a:pt x="2046" y="716"/>
                </a:cubicBezTo>
                <a:cubicBezTo>
                  <a:pt x="2045" y="717"/>
                  <a:pt x="2045" y="717"/>
                  <a:pt x="2044" y="718"/>
                </a:cubicBezTo>
                <a:cubicBezTo>
                  <a:pt x="2043" y="718"/>
                  <a:pt x="2043" y="718"/>
                  <a:pt x="2042" y="718"/>
                </a:cubicBezTo>
                <a:cubicBezTo>
                  <a:pt x="2040" y="718"/>
                  <a:pt x="2035" y="717"/>
                  <a:pt x="2029" y="717"/>
                </a:cubicBezTo>
                <a:cubicBezTo>
                  <a:pt x="2032" y="715"/>
                  <a:pt x="2035" y="713"/>
                  <a:pt x="2036" y="710"/>
                </a:cubicBezTo>
                <a:cubicBezTo>
                  <a:pt x="2028" y="702"/>
                  <a:pt x="2008" y="700"/>
                  <a:pt x="2003" y="709"/>
                </a:cubicBezTo>
                <a:cubicBezTo>
                  <a:pt x="1998" y="709"/>
                  <a:pt x="1998" y="709"/>
                  <a:pt x="1998" y="709"/>
                </a:cubicBezTo>
                <a:cubicBezTo>
                  <a:pt x="1998" y="710"/>
                  <a:pt x="1998" y="710"/>
                  <a:pt x="1999" y="711"/>
                </a:cubicBezTo>
                <a:cubicBezTo>
                  <a:pt x="2000" y="711"/>
                  <a:pt x="2001" y="712"/>
                  <a:pt x="2002" y="712"/>
                </a:cubicBezTo>
                <a:cubicBezTo>
                  <a:pt x="1996" y="711"/>
                  <a:pt x="1987" y="710"/>
                  <a:pt x="1979" y="710"/>
                </a:cubicBezTo>
                <a:cubicBezTo>
                  <a:pt x="1979" y="710"/>
                  <a:pt x="1978" y="709"/>
                  <a:pt x="1978" y="709"/>
                </a:cubicBezTo>
                <a:cubicBezTo>
                  <a:pt x="1978" y="709"/>
                  <a:pt x="1978" y="709"/>
                  <a:pt x="1978" y="709"/>
                </a:cubicBezTo>
                <a:cubicBezTo>
                  <a:pt x="1978" y="710"/>
                  <a:pt x="1978" y="710"/>
                  <a:pt x="1978" y="710"/>
                </a:cubicBezTo>
                <a:cubicBezTo>
                  <a:pt x="1972" y="709"/>
                  <a:pt x="1966" y="709"/>
                  <a:pt x="1964" y="709"/>
                </a:cubicBezTo>
                <a:cubicBezTo>
                  <a:pt x="1962" y="709"/>
                  <a:pt x="1961" y="709"/>
                  <a:pt x="1960" y="709"/>
                </a:cubicBezTo>
                <a:cubicBezTo>
                  <a:pt x="1952" y="709"/>
                  <a:pt x="1952" y="709"/>
                  <a:pt x="1952" y="709"/>
                </a:cubicBezTo>
                <a:cubicBezTo>
                  <a:pt x="1953" y="713"/>
                  <a:pt x="1956" y="715"/>
                  <a:pt x="1961" y="714"/>
                </a:cubicBezTo>
                <a:cubicBezTo>
                  <a:pt x="1963" y="715"/>
                  <a:pt x="1968" y="716"/>
                  <a:pt x="1976" y="717"/>
                </a:cubicBezTo>
                <a:cubicBezTo>
                  <a:pt x="1978" y="717"/>
                  <a:pt x="1981" y="717"/>
                  <a:pt x="1984" y="717"/>
                </a:cubicBezTo>
                <a:cubicBezTo>
                  <a:pt x="1984" y="720"/>
                  <a:pt x="1985" y="722"/>
                  <a:pt x="1986" y="723"/>
                </a:cubicBezTo>
                <a:cubicBezTo>
                  <a:pt x="1986" y="723"/>
                  <a:pt x="1988" y="723"/>
                  <a:pt x="1989" y="722"/>
                </a:cubicBezTo>
                <a:cubicBezTo>
                  <a:pt x="1992" y="726"/>
                  <a:pt x="1995" y="730"/>
                  <a:pt x="1998" y="733"/>
                </a:cubicBezTo>
                <a:cubicBezTo>
                  <a:pt x="1998" y="734"/>
                  <a:pt x="1997" y="734"/>
                  <a:pt x="1997" y="734"/>
                </a:cubicBezTo>
                <a:cubicBezTo>
                  <a:pt x="1996" y="735"/>
                  <a:pt x="1995" y="737"/>
                  <a:pt x="1994" y="740"/>
                </a:cubicBezTo>
                <a:cubicBezTo>
                  <a:pt x="1991" y="739"/>
                  <a:pt x="1989" y="739"/>
                  <a:pt x="1989" y="739"/>
                </a:cubicBezTo>
                <a:cubicBezTo>
                  <a:pt x="1987" y="736"/>
                  <a:pt x="1986" y="736"/>
                  <a:pt x="1986" y="738"/>
                </a:cubicBezTo>
                <a:cubicBezTo>
                  <a:pt x="1986" y="738"/>
                  <a:pt x="1986" y="738"/>
                  <a:pt x="1986" y="738"/>
                </a:cubicBezTo>
                <a:cubicBezTo>
                  <a:pt x="1981" y="737"/>
                  <a:pt x="1976" y="735"/>
                  <a:pt x="1972" y="734"/>
                </a:cubicBezTo>
                <a:cubicBezTo>
                  <a:pt x="1971" y="733"/>
                  <a:pt x="1970" y="733"/>
                  <a:pt x="1969" y="732"/>
                </a:cubicBezTo>
                <a:cubicBezTo>
                  <a:pt x="1970" y="730"/>
                  <a:pt x="1970" y="730"/>
                  <a:pt x="1969" y="732"/>
                </a:cubicBezTo>
                <a:cubicBezTo>
                  <a:pt x="1966" y="730"/>
                  <a:pt x="1963" y="729"/>
                  <a:pt x="1961" y="728"/>
                </a:cubicBezTo>
                <a:cubicBezTo>
                  <a:pt x="1955" y="724"/>
                  <a:pt x="1951" y="719"/>
                  <a:pt x="1951" y="718"/>
                </a:cubicBezTo>
                <a:cubicBezTo>
                  <a:pt x="1951" y="717"/>
                  <a:pt x="1942" y="716"/>
                  <a:pt x="1936" y="715"/>
                </a:cubicBezTo>
                <a:cubicBezTo>
                  <a:pt x="1931" y="713"/>
                  <a:pt x="1928" y="711"/>
                  <a:pt x="1925" y="710"/>
                </a:cubicBezTo>
                <a:cubicBezTo>
                  <a:pt x="1926" y="708"/>
                  <a:pt x="1932" y="706"/>
                  <a:pt x="1934" y="705"/>
                </a:cubicBezTo>
                <a:cubicBezTo>
                  <a:pt x="1936" y="704"/>
                  <a:pt x="1923" y="703"/>
                  <a:pt x="1918" y="704"/>
                </a:cubicBezTo>
                <a:cubicBezTo>
                  <a:pt x="1914" y="704"/>
                  <a:pt x="1917" y="703"/>
                  <a:pt x="1914" y="702"/>
                </a:cubicBezTo>
                <a:cubicBezTo>
                  <a:pt x="1911" y="701"/>
                  <a:pt x="1911" y="697"/>
                  <a:pt x="1913" y="696"/>
                </a:cubicBezTo>
                <a:cubicBezTo>
                  <a:pt x="1912" y="696"/>
                  <a:pt x="1910" y="697"/>
                  <a:pt x="1909" y="698"/>
                </a:cubicBezTo>
                <a:cubicBezTo>
                  <a:pt x="1906" y="699"/>
                  <a:pt x="1884" y="699"/>
                  <a:pt x="1880" y="698"/>
                </a:cubicBezTo>
                <a:cubicBezTo>
                  <a:pt x="1876" y="696"/>
                  <a:pt x="1872" y="692"/>
                  <a:pt x="1872" y="691"/>
                </a:cubicBezTo>
                <a:cubicBezTo>
                  <a:pt x="1871" y="690"/>
                  <a:pt x="1861" y="687"/>
                  <a:pt x="1854" y="688"/>
                </a:cubicBezTo>
                <a:cubicBezTo>
                  <a:pt x="1854" y="688"/>
                  <a:pt x="1854" y="688"/>
                  <a:pt x="1853" y="688"/>
                </a:cubicBezTo>
                <a:cubicBezTo>
                  <a:pt x="1841" y="681"/>
                  <a:pt x="1841" y="681"/>
                  <a:pt x="1841" y="681"/>
                </a:cubicBezTo>
                <a:cubicBezTo>
                  <a:pt x="1839" y="682"/>
                  <a:pt x="1837" y="683"/>
                  <a:pt x="1835" y="684"/>
                </a:cubicBezTo>
                <a:cubicBezTo>
                  <a:pt x="1827" y="687"/>
                  <a:pt x="1817" y="685"/>
                  <a:pt x="1808" y="681"/>
                </a:cubicBezTo>
                <a:cubicBezTo>
                  <a:pt x="1816" y="681"/>
                  <a:pt x="1824" y="677"/>
                  <a:pt x="1826" y="669"/>
                </a:cubicBezTo>
                <a:cubicBezTo>
                  <a:pt x="1824" y="667"/>
                  <a:pt x="1822" y="666"/>
                  <a:pt x="1819" y="666"/>
                </a:cubicBezTo>
                <a:cubicBezTo>
                  <a:pt x="1822" y="666"/>
                  <a:pt x="1827" y="667"/>
                  <a:pt x="1832" y="667"/>
                </a:cubicBezTo>
                <a:cubicBezTo>
                  <a:pt x="1839" y="668"/>
                  <a:pt x="1865" y="667"/>
                  <a:pt x="1866" y="665"/>
                </a:cubicBezTo>
                <a:cubicBezTo>
                  <a:pt x="1866" y="665"/>
                  <a:pt x="1867" y="663"/>
                  <a:pt x="1868" y="662"/>
                </a:cubicBezTo>
                <a:cubicBezTo>
                  <a:pt x="1878" y="667"/>
                  <a:pt x="1895" y="667"/>
                  <a:pt x="1897" y="656"/>
                </a:cubicBezTo>
                <a:cubicBezTo>
                  <a:pt x="1889" y="647"/>
                  <a:pt x="1872" y="647"/>
                  <a:pt x="1865" y="655"/>
                </a:cubicBezTo>
                <a:cubicBezTo>
                  <a:pt x="1855" y="653"/>
                  <a:pt x="1837" y="651"/>
                  <a:pt x="1832" y="654"/>
                </a:cubicBezTo>
                <a:cubicBezTo>
                  <a:pt x="1825" y="658"/>
                  <a:pt x="1818" y="662"/>
                  <a:pt x="1816" y="662"/>
                </a:cubicBezTo>
                <a:cubicBezTo>
                  <a:pt x="1814" y="662"/>
                  <a:pt x="1813" y="662"/>
                  <a:pt x="1813" y="663"/>
                </a:cubicBezTo>
                <a:cubicBezTo>
                  <a:pt x="1813" y="664"/>
                  <a:pt x="1813" y="664"/>
                  <a:pt x="1813" y="665"/>
                </a:cubicBezTo>
                <a:cubicBezTo>
                  <a:pt x="1806" y="664"/>
                  <a:pt x="1798" y="668"/>
                  <a:pt x="1796" y="675"/>
                </a:cubicBezTo>
                <a:cubicBezTo>
                  <a:pt x="1794" y="673"/>
                  <a:pt x="1792" y="671"/>
                  <a:pt x="1791" y="670"/>
                </a:cubicBezTo>
                <a:cubicBezTo>
                  <a:pt x="1790" y="668"/>
                  <a:pt x="1788" y="667"/>
                  <a:pt x="1786" y="666"/>
                </a:cubicBezTo>
                <a:cubicBezTo>
                  <a:pt x="1808" y="646"/>
                  <a:pt x="1833" y="624"/>
                  <a:pt x="1858" y="603"/>
                </a:cubicBezTo>
                <a:cubicBezTo>
                  <a:pt x="1860" y="602"/>
                  <a:pt x="1863" y="602"/>
                  <a:pt x="1866" y="602"/>
                </a:cubicBezTo>
                <a:cubicBezTo>
                  <a:pt x="1868" y="599"/>
                  <a:pt x="1869" y="597"/>
                  <a:pt x="1867" y="595"/>
                </a:cubicBezTo>
                <a:cubicBezTo>
                  <a:pt x="1873" y="589"/>
                  <a:pt x="1880" y="584"/>
                  <a:pt x="1886" y="579"/>
                </a:cubicBezTo>
                <a:cubicBezTo>
                  <a:pt x="1893" y="579"/>
                  <a:pt x="1899" y="579"/>
                  <a:pt x="1906" y="580"/>
                </a:cubicBezTo>
                <a:cubicBezTo>
                  <a:pt x="1905" y="581"/>
                  <a:pt x="1904" y="582"/>
                  <a:pt x="1903" y="584"/>
                </a:cubicBezTo>
                <a:cubicBezTo>
                  <a:pt x="1903" y="584"/>
                  <a:pt x="1903" y="584"/>
                  <a:pt x="1910" y="585"/>
                </a:cubicBezTo>
                <a:cubicBezTo>
                  <a:pt x="1915" y="586"/>
                  <a:pt x="1915" y="586"/>
                  <a:pt x="1915" y="586"/>
                </a:cubicBezTo>
                <a:cubicBezTo>
                  <a:pt x="1916" y="586"/>
                  <a:pt x="1917" y="586"/>
                  <a:pt x="1918" y="586"/>
                </a:cubicBezTo>
                <a:cubicBezTo>
                  <a:pt x="1901" y="593"/>
                  <a:pt x="1887" y="612"/>
                  <a:pt x="1891" y="617"/>
                </a:cubicBezTo>
                <a:cubicBezTo>
                  <a:pt x="1897" y="621"/>
                  <a:pt x="1907" y="624"/>
                  <a:pt x="1914" y="623"/>
                </a:cubicBezTo>
                <a:cubicBezTo>
                  <a:pt x="1921" y="622"/>
                  <a:pt x="1930" y="603"/>
                  <a:pt x="1935" y="602"/>
                </a:cubicBezTo>
                <a:cubicBezTo>
                  <a:pt x="1940" y="600"/>
                  <a:pt x="1960" y="598"/>
                  <a:pt x="1961" y="594"/>
                </a:cubicBezTo>
                <a:cubicBezTo>
                  <a:pt x="1962" y="591"/>
                  <a:pt x="1950" y="583"/>
                  <a:pt x="1932" y="584"/>
                </a:cubicBezTo>
                <a:cubicBezTo>
                  <a:pt x="1932" y="583"/>
                  <a:pt x="1932" y="582"/>
                  <a:pt x="1933" y="582"/>
                </a:cubicBezTo>
                <a:cubicBezTo>
                  <a:pt x="1933" y="581"/>
                  <a:pt x="1933" y="581"/>
                  <a:pt x="1934" y="581"/>
                </a:cubicBezTo>
                <a:cubicBezTo>
                  <a:pt x="1937" y="581"/>
                  <a:pt x="1940" y="582"/>
                  <a:pt x="1944" y="582"/>
                </a:cubicBezTo>
                <a:cubicBezTo>
                  <a:pt x="1945" y="582"/>
                  <a:pt x="1946" y="582"/>
                  <a:pt x="1947" y="583"/>
                </a:cubicBezTo>
                <a:cubicBezTo>
                  <a:pt x="1952" y="585"/>
                  <a:pt x="1952" y="585"/>
                  <a:pt x="1952" y="585"/>
                </a:cubicBezTo>
                <a:cubicBezTo>
                  <a:pt x="1954" y="587"/>
                  <a:pt x="1962" y="590"/>
                  <a:pt x="1969" y="591"/>
                </a:cubicBezTo>
                <a:cubicBezTo>
                  <a:pt x="1969" y="591"/>
                  <a:pt x="1969" y="591"/>
                  <a:pt x="1974" y="592"/>
                </a:cubicBezTo>
                <a:cubicBezTo>
                  <a:pt x="1989" y="594"/>
                  <a:pt x="2022" y="593"/>
                  <a:pt x="2022" y="591"/>
                </a:cubicBezTo>
                <a:cubicBezTo>
                  <a:pt x="2022" y="589"/>
                  <a:pt x="2023" y="587"/>
                  <a:pt x="2024" y="587"/>
                </a:cubicBezTo>
                <a:cubicBezTo>
                  <a:pt x="2024" y="587"/>
                  <a:pt x="2024" y="587"/>
                  <a:pt x="2025" y="586"/>
                </a:cubicBezTo>
                <a:cubicBezTo>
                  <a:pt x="2026" y="586"/>
                  <a:pt x="2028" y="586"/>
                  <a:pt x="2029" y="587"/>
                </a:cubicBezTo>
                <a:cubicBezTo>
                  <a:pt x="2028" y="587"/>
                  <a:pt x="2027" y="587"/>
                  <a:pt x="2026" y="587"/>
                </a:cubicBezTo>
                <a:cubicBezTo>
                  <a:pt x="2026" y="587"/>
                  <a:pt x="2026" y="587"/>
                  <a:pt x="2026" y="587"/>
                </a:cubicBezTo>
                <a:cubicBezTo>
                  <a:pt x="2026" y="587"/>
                  <a:pt x="2026" y="587"/>
                  <a:pt x="2026" y="587"/>
                </a:cubicBezTo>
                <a:cubicBezTo>
                  <a:pt x="2028" y="587"/>
                  <a:pt x="2030" y="587"/>
                  <a:pt x="2030" y="587"/>
                </a:cubicBezTo>
                <a:cubicBezTo>
                  <a:pt x="2041" y="587"/>
                  <a:pt x="2051" y="588"/>
                  <a:pt x="2061" y="588"/>
                </a:cubicBezTo>
                <a:cubicBezTo>
                  <a:pt x="2060" y="589"/>
                  <a:pt x="2059" y="590"/>
                  <a:pt x="2060" y="590"/>
                </a:cubicBezTo>
                <a:cubicBezTo>
                  <a:pt x="2060" y="590"/>
                  <a:pt x="2064" y="592"/>
                  <a:pt x="2067" y="593"/>
                </a:cubicBezTo>
                <a:cubicBezTo>
                  <a:pt x="2067" y="593"/>
                  <a:pt x="2067" y="593"/>
                  <a:pt x="2073" y="595"/>
                </a:cubicBezTo>
                <a:cubicBezTo>
                  <a:pt x="2074" y="595"/>
                  <a:pt x="2076" y="595"/>
                  <a:pt x="2077" y="595"/>
                </a:cubicBezTo>
                <a:cubicBezTo>
                  <a:pt x="2076" y="596"/>
                  <a:pt x="2076" y="596"/>
                  <a:pt x="2076" y="596"/>
                </a:cubicBezTo>
                <a:cubicBezTo>
                  <a:pt x="2070" y="598"/>
                  <a:pt x="2062" y="609"/>
                  <a:pt x="2067" y="611"/>
                </a:cubicBezTo>
                <a:cubicBezTo>
                  <a:pt x="2068" y="612"/>
                  <a:pt x="2070" y="613"/>
                  <a:pt x="2073" y="614"/>
                </a:cubicBezTo>
                <a:cubicBezTo>
                  <a:pt x="2070" y="615"/>
                  <a:pt x="2068" y="615"/>
                  <a:pt x="2067" y="616"/>
                </a:cubicBezTo>
                <a:cubicBezTo>
                  <a:pt x="2060" y="622"/>
                  <a:pt x="2062" y="629"/>
                  <a:pt x="2073" y="633"/>
                </a:cubicBezTo>
                <a:cubicBezTo>
                  <a:pt x="2078" y="634"/>
                  <a:pt x="2094" y="635"/>
                  <a:pt x="2110" y="635"/>
                </a:cubicBezTo>
                <a:cubicBezTo>
                  <a:pt x="2112" y="635"/>
                  <a:pt x="2112" y="636"/>
                  <a:pt x="2111" y="636"/>
                </a:cubicBezTo>
                <a:close/>
                <a:moveTo>
                  <a:pt x="2031" y="671"/>
                </a:moveTo>
                <a:cubicBezTo>
                  <a:pt x="2029" y="670"/>
                  <a:pt x="2024" y="668"/>
                  <a:pt x="2018" y="667"/>
                </a:cubicBezTo>
                <a:cubicBezTo>
                  <a:pt x="2017" y="666"/>
                  <a:pt x="2016" y="666"/>
                  <a:pt x="2015" y="665"/>
                </a:cubicBezTo>
                <a:cubicBezTo>
                  <a:pt x="2015" y="665"/>
                  <a:pt x="2015" y="664"/>
                  <a:pt x="2016" y="664"/>
                </a:cubicBezTo>
                <a:cubicBezTo>
                  <a:pt x="2017" y="663"/>
                  <a:pt x="2017" y="662"/>
                  <a:pt x="2018" y="661"/>
                </a:cubicBezTo>
                <a:cubicBezTo>
                  <a:pt x="2020" y="663"/>
                  <a:pt x="2023" y="665"/>
                  <a:pt x="2025" y="665"/>
                </a:cubicBezTo>
                <a:cubicBezTo>
                  <a:pt x="2028" y="665"/>
                  <a:pt x="2030" y="666"/>
                  <a:pt x="2031" y="666"/>
                </a:cubicBezTo>
                <a:cubicBezTo>
                  <a:pt x="2030" y="667"/>
                  <a:pt x="2031" y="669"/>
                  <a:pt x="2031" y="671"/>
                </a:cubicBezTo>
                <a:close/>
                <a:moveTo>
                  <a:pt x="1963" y="673"/>
                </a:moveTo>
                <a:cubicBezTo>
                  <a:pt x="1962" y="674"/>
                  <a:pt x="1962" y="675"/>
                  <a:pt x="1961" y="675"/>
                </a:cubicBezTo>
                <a:cubicBezTo>
                  <a:pt x="1960" y="674"/>
                  <a:pt x="1961" y="672"/>
                  <a:pt x="1961" y="671"/>
                </a:cubicBezTo>
                <a:cubicBezTo>
                  <a:pt x="1961" y="671"/>
                  <a:pt x="1962" y="671"/>
                  <a:pt x="1962" y="671"/>
                </a:cubicBezTo>
                <a:cubicBezTo>
                  <a:pt x="1962" y="671"/>
                  <a:pt x="1962" y="671"/>
                  <a:pt x="1962" y="672"/>
                </a:cubicBezTo>
                <a:cubicBezTo>
                  <a:pt x="1963" y="673"/>
                  <a:pt x="1963" y="673"/>
                  <a:pt x="1963" y="673"/>
                </a:cubicBezTo>
                <a:close/>
                <a:moveTo>
                  <a:pt x="2146" y="714"/>
                </a:moveTo>
                <a:cubicBezTo>
                  <a:pt x="2145" y="714"/>
                  <a:pt x="2144" y="713"/>
                  <a:pt x="2143" y="713"/>
                </a:cubicBezTo>
                <a:cubicBezTo>
                  <a:pt x="2144" y="712"/>
                  <a:pt x="2145" y="711"/>
                  <a:pt x="2146" y="710"/>
                </a:cubicBezTo>
                <a:cubicBezTo>
                  <a:pt x="2147" y="711"/>
                  <a:pt x="2146" y="712"/>
                  <a:pt x="2146" y="714"/>
                </a:cubicBezTo>
                <a:close/>
                <a:moveTo>
                  <a:pt x="2193" y="673"/>
                </a:moveTo>
                <a:cubicBezTo>
                  <a:pt x="2188" y="672"/>
                  <a:pt x="2182" y="670"/>
                  <a:pt x="2175" y="669"/>
                </a:cubicBezTo>
                <a:cubicBezTo>
                  <a:pt x="2178" y="666"/>
                  <a:pt x="2183" y="664"/>
                  <a:pt x="2189" y="666"/>
                </a:cubicBezTo>
                <a:cubicBezTo>
                  <a:pt x="2192" y="666"/>
                  <a:pt x="2195" y="667"/>
                  <a:pt x="2199" y="669"/>
                </a:cubicBezTo>
                <a:cubicBezTo>
                  <a:pt x="2197" y="670"/>
                  <a:pt x="2195" y="672"/>
                  <a:pt x="2193" y="673"/>
                </a:cubicBezTo>
                <a:close/>
                <a:moveTo>
                  <a:pt x="2223" y="687"/>
                </a:moveTo>
                <a:cubicBezTo>
                  <a:pt x="2223" y="688"/>
                  <a:pt x="2222" y="690"/>
                  <a:pt x="2222" y="691"/>
                </a:cubicBezTo>
                <a:cubicBezTo>
                  <a:pt x="2220" y="687"/>
                  <a:pt x="2216" y="684"/>
                  <a:pt x="2211" y="680"/>
                </a:cubicBezTo>
                <a:cubicBezTo>
                  <a:pt x="2212" y="679"/>
                  <a:pt x="2213" y="677"/>
                  <a:pt x="2214" y="676"/>
                </a:cubicBezTo>
                <a:cubicBezTo>
                  <a:pt x="2221" y="680"/>
                  <a:pt x="2226" y="685"/>
                  <a:pt x="2223" y="687"/>
                </a:cubicBezTo>
                <a:close/>
                <a:moveTo>
                  <a:pt x="2225" y="701"/>
                </a:moveTo>
                <a:cubicBezTo>
                  <a:pt x="2225" y="701"/>
                  <a:pt x="2225" y="701"/>
                  <a:pt x="2225" y="701"/>
                </a:cubicBezTo>
                <a:cubicBezTo>
                  <a:pt x="2225" y="701"/>
                  <a:pt x="2225" y="701"/>
                  <a:pt x="2225" y="701"/>
                </a:cubicBezTo>
                <a:cubicBezTo>
                  <a:pt x="2225" y="701"/>
                  <a:pt x="2225" y="701"/>
                  <a:pt x="2225" y="701"/>
                </a:cubicBezTo>
                <a:close/>
                <a:moveTo>
                  <a:pt x="2230" y="709"/>
                </a:moveTo>
                <a:cubicBezTo>
                  <a:pt x="2229" y="709"/>
                  <a:pt x="2229" y="709"/>
                  <a:pt x="2229" y="709"/>
                </a:cubicBezTo>
                <a:cubicBezTo>
                  <a:pt x="2229" y="709"/>
                  <a:pt x="2230" y="709"/>
                  <a:pt x="2230" y="709"/>
                </a:cubicBezTo>
                <a:cubicBezTo>
                  <a:pt x="2230" y="709"/>
                  <a:pt x="2230" y="709"/>
                  <a:pt x="2230" y="709"/>
                </a:cubicBezTo>
                <a:cubicBezTo>
                  <a:pt x="2230" y="709"/>
                  <a:pt x="2230" y="709"/>
                  <a:pt x="2230" y="709"/>
                </a:cubicBezTo>
                <a:close/>
                <a:moveTo>
                  <a:pt x="2331" y="709"/>
                </a:moveTo>
                <a:cubicBezTo>
                  <a:pt x="2329" y="709"/>
                  <a:pt x="2328" y="709"/>
                  <a:pt x="2327" y="709"/>
                </a:cubicBezTo>
                <a:cubicBezTo>
                  <a:pt x="2326" y="709"/>
                  <a:pt x="2326" y="709"/>
                  <a:pt x="2325" y="709"/>
                </a:cubicBezTo>
                <a:cubicBezTo>
                  <a:pt x="2312" y="709"/>
                  <a:pt x="2312" y="709"/>
                  <a:pt x="2312" y="709"/>
                </a:cubicBezTo>
                <a:cubicBezTo>
                  <a:pt x="2323" y="706"/>
                  <a:pt x="2339" y="705"/>
                  <a:pt x="2350" y="705"/>
                </a:cubicBezTo>
                <a:cubicBezTo>
                  <a:pt x="2351" y="706"/>
                  <a:pt x="2353" y="708"/>
                  <a:pt x="2355" y="709"/>
                </a:cubicBezTo>
                <a:lnTo>
                  <a:pt x="2331" y="709"/>
                </a:lnTo>
                <a:close/>
                <a:moveTo>
                  <a:pt x="2399" y="706"/>
                </a:moveTo>
                <a:cubicBezTo>
                  <a:pt x="2388" y="705"/>
                  <a:pt x="2377" y="703"/>
                  <a:pt x="2368" y="702"/>
                </a:cubicBezTo>
                <a:cubicBezTo>
                  <a:pt x="2370" y="701"/>
                  <a:pt x="2372" y="700"/>
                  <a:pt x="2374" y="699"/>
                </a:cubicBezTo>
                <a:cubicBezTo>
                  <a:pt x="2385" y="699"/>
                  <a:pt x="2391" y="700"/>
                  <a:pt x="2392" y="700"/>
                </a:cubicBezTo>
                <a:cubicBezTo>
                  <a:pt x="2393" y="701"/>
                  <a:pt x="2399" y="699"/>
                  <a:pt x="2399" y="697"/>
                </a:cubicBezTo>
                <a:cubicBezTo>
                  <a:pt x="2399" y="697"/>
                  <a:pt x="2391" y="697"/>
                  <a:pt x="2378" y="697"/>
                </a:cubicBezTo>
                <a:cubicBezTo>
                  <a:pt x="2387" y="694"/>
                  <a:pt x="2398" y="689"/>
                  <a:pt x="2410" y="684"/>
                </a:cubicBezTo>
                <a:cubicBezTo>
                  <a:pt x="2407" y="690"/>
                  <a:pt x="2404" y="698"/>
                  <a:pt x="2399" y="706"/>
                </a:cubicBezTo>
                <a:close/>
                <a:moveTo>
                  <a:pt x="2541" y="726"/>
                </a:moveTo>
                <a:cubicBezTo>
                  <a:pt x="2537" y="725"/>
                  <a:pt x="2530" y="724"/>
                  <a:pt x="2522" y="722"/>
                </a:cubicBezTo>
                <a:cubicBezTo>
                  <a:pt x="2523" y="719"/>
                  <a:pt x="2523" y="719"/>
                  <a:pt x="2523" y="719"/>
                </a:cubicBezTo>
                <a:cubicBezTo>
                  <a:pt x="2524" y="716"/>
                  <a:pt x="2526" y="713"/>
                  <a:pt x="2527" y="710"/>
                </a:cubicBezTo>
                <a:cubicBezTo>
                  <a:pt x="2531" y="713"/>
                  <a:pt x="2537" y="716"/>
                  <a:pt x="2544" y="717"/>
                </a:cubicBezTo>
                <a:cubicBezTo>
                  <a:pt x="2543" y="720"/>
                  <a:pt x="2542" y="722"/>
                  <a:pt x="2542" y="725"/>
                </a:cubicBezTo>
                <a:cubicBezTo>
                  <a:pt x="2545" y="723"/>
                  <a:pt x="2548" y="720"/>
                  <a:pt x="2551" y="717"/>
                </a:cubicBezTo>
                <a:cubicBezTo>
                  <a:pt x="2553" y="717"/>
                  <a:pt x="2554" y="717"/>
                  <a:pt x="2556" y="717"/>
                </a:cubicBezTo>
                <a:cubicBezTo>
                  <a:pt x="2557" y="722"/>
                  <a:pt x="2551" y="729"/>
                  <a:pt x="2541" y="726"/>
                </a:cubicBezTo>
                <a:close/>
                <a:moveTo>
                  <a:pt x="2654" y="746"/>
                </a:moveTo>
                <a:cubicBezTo>
                  <a:pt x="2653" y="751"/>
                  <a:pt x="2652" y="755"/>
                  <a:pt x="2652" y="758"/>
                </a:cubicBezTo>
                <a:cubicBezTo>
                  <a:pt x="2649" y="757"/>
                  <a:pt x="2645" y="756"/>
                  <a:pt x="2642" y="756"/>
                </a:cubicBezTo>
                <a:cubicBezTo>
                  <a:pt x="2643" y="747"/>
                  <a:pt x="2645" y="737"/>
                  <a:pt x="2646" y="728"/>
                </a:cubicBezTo>
                <a:cubicBezTo>
                  <a:pt x="2649" y="729"/>
                  <a:pt x="2652" y="729"/>
                  <a:pt x="2655" y="729"/>
                </a:cubicBezTo>
                <a:cubicBezTo>
                  <a:pt x="2654" y="729"/>
                  <a:pt x="2654" y="730"/>
                  <a:pt x="2653" y="730"/>
                </a:cubicBezTo>
                <a:cubicBezTo>
                  <a:pt x="2652" y="732"/>
                  <a:pt x="2656" y="735"/>
                  <a:pt x="2659" y="736"/>
                </a:cubicBezTo>
                <a:cubicBezTo>
                  <a:pt x="2657" y="739"/>
                  <a:pt x="2655" y="742"/>
                  <a:pt x="2654" y="746"/>
                </a:cubicBezTo>
                <a:close/>
                <a:moveTo>
                  <a:pt x="2752" y="1212"/>
                </a:moveTo>
                <a:cubicBezTo>
                  <a:pt x="2752" y="1213"/>
                  <a:pt x="2756" y="1215"/>
                  <a:pt x="2760" y="1215"/>
                </a:cubicBezTo>
                <a:cubicBezTo>
                  <a:pt x="2755" y="1217"/>
                  <a:pt x="2750" y="1218"/>
                  <a:pt x="2747" y="1219"/>
                </a:cubicBezTo>
                <a:cubicBezTo>
                  <a:pt x="2745" y="1219"/>
                  <a:pt x="2744" y="1220"/>
                  <a:pt x="2743" y="1220"/>
                </a:cubicBezTo>
                <a:cubicBezTo>
                  <a:pt x="2742" y="1218"/>
                  <a:pt x="2740" y="1217"/>
                  <a:pt x="2737" y="1215"/>
                </a:cubicBezTo>
                <a:cubicBezTo>
                  <a:pt x="2742" y="1215"/>
                  <a:pt x="2747" y="1214"/>
                  <a:pt x="2752" y="1212"/>
                </a:cubicBezTo>
                <a:close/>
                <a:moveTo>
                  <a:pt x="2707" y="791"/>
                </a:moveTo>
                <a:cubicBezTo>
                  <a:pt x="2706" y="793"/>
                  <a:pt x="2704" y="797"/>
                  <a:pt x="2701" y="800"/>
                </a:cubicBezTo>
                <a:cubicBezTo>
                  <a:pt x="2703" y="796"/>
                  <a:pt x="2705" y="791"/>
                  <a:pt x="2707" y="786"/>
                </a:cubicBezTo>
                <a:cubicBezTo>
                  <a:pt x="2708" y="789"/>
                  <a:pt x="2708" y="791"/>
                  <a:pt x="2707" y="791"/>
                </a:cubicBezTo>
                <a:close/>
                <a:moveTo>
                  <a:pt x="2761" y="1108"/>
                </a:moveTo>
                <a:cubicBezTo>
                  <a:pt x="2761" y="1108"/>
                  <a:pt x="2761" y="1108"/>
                  <a:pt x="2761" y="1108"/>
                </a:cubicBezTo>
                <a:cubicBezTo>
                  <a:pt x="2761" y="1108"/>
                  <a:pt x="2762" y="1107"/>
                  <a:pt x="2763" y="1107"/>
                </a:cubicBezTo>
                <a:cubicBezTo>
                  <a:pt x="2763" y="1108"/>
                  <a:pt x="2764" y="1108"/>
                  <a:pt x="2764" y="1108"/>
                </a:cubicBezTo>
                <a:cubicBezTo>
                  <a:pt x="2762" y="1109"/>
                  <a:pt x="2761" y="1109"/>
                  <a:pt x="2761" y="1108"/>
                </a:cubicBezTo>
                <a:close/>
                <a:moveTo>
                  <a:pt x="2796" y="1103"/>
                </a:moveTo>
                <a:cubicBezTo>
                  <a:pt x="2796" y="1103"/>
                  <a:pt x="2795" y="1103"/>
                  <a:pt x="2795" y="1103"/>
                </a:cubicBezTo>
                <a:cubicBezTo>
                  <a:pt x="2795" y="1103"/>
                  <a:pt x="2794" y="1103"/>
                  <a:pt x="2794" y="1103"/>
                </a:cubicBezTo>
                <a:cubicBezTo>
                  <a:pt x="2794" y="1103"/>
                  <a:pt x="2795" y="1103"/>
                  <a:pt x="2796" y="1103"/>
                </a:cubicBezTo>
                <a:close/>
                <a:moveTo>
                  <a:pt x="2895" y="1048"/>
                </a:moveTo>
                <a:cubicBezTo>
                  <a:pt x="2894" y="1049"/>
                  <a:pt x="2883" y="1052"/>
                  <a:pt x="2878" y="1051"/>
                </a:cubicBezTo>
                <a:cubicBezTo>
                  <a:pt x="2877" y="1051"/>
                  <a:pt x="2876" y="1051"/>
                  <a:pt x="2875" y="1051"/>
                </a:cubicBezTo>
                <a:cubicBezTo>
                  <a:pt x="2874" y="1048"/>
                  <a:pt x="2872" y="1047"/>
                  <a:pt x="2869" y="1046"/>
                </a:cubicBezTo>
                <a:cubicBezTo>
                  <a:pt x="2869" y="1046"/>
                  <a:pt x="2869" y="1045"/>
                  <a:pt x="2869" y="1045"/>
                </a:cubicBezTo>
                <a:cubicBezTo>
                  <a:pt x="2873" y="1042"/>
                  <a:pt x="2883" y="1038"/>
                  <a:pt x="2887" y="1039"/>
                </a:cubicBezTo>
                <a:cubicBezTo>
                  <a:pt x="2892" y="1040"/>
                  <a:pt x="2897" y="1047"/>
                  <a:pt x="2895" y="1048"/>
                </a:cubicBezTo>
                <a:close/>
                <a:moveTo>
                  <a:pt x="2957" y="983"/>
                </a:moveTo>
                <a:cubicBezTo>
                  <a:pt x="2922" y="986"/>
                  <a:pt x="2911" y="1007"/>
                  <a:pt x="2939" y="1015"/>
                </a:cubicBezTo>
                <a:cubicBezTo>
                  <a:pt x="2939" y="1016"/>
                  <a:pt x="2938" y="1017"/>
                  <a:pt x="2938" y="1017"/>
                </a:cubicBezTo>
                <a:cubicBezTo>
                  <a:pt x="2936" y="1021"/>
                  <a:pt x="2921" y="1027"/>
                  <a:pt x="2919" y="1028"/>
                </a:cubicBezTo>
                <a:cubicBezTo>
                  <a:pt x="2912" y="1030"/>
                  <a:pt x="2905" y="1031"/>
                  <a:pt x="2898" y="1033"/>
                </a:cubicBezTo>
                <a:cubicBezTo>
                  <a:pt x="2893" y="1029"/>
                  <a:pt x="2896" y="1029"/>
                  <a:pt x="2890" y="1032"/>
                </a:cubicBezTo>
                <a:cubicBezTo>
                  <a:pt x="2897" y="1033"/>
                  <a:pt x="2897" y="1033"/>
                  <a:pt x="2897" y="1033"/>
                </a:cubicBezTo>
                <a:cubicBezTo>
                  <a:pt x="2881" y="1037"/>
                  <a:pt x="2863" y="1040"/>
                  <a:pt x="2847" y="1043"/>
                </a:cubicBezTo>
                <a:cubicBezTo>
                  <a:pt x="2847" y="1042"/>
                  <a:pt x="2847" y="1042"/>
                  <a:pt x="2846" y="1042"/>
                </a:cubicBezTo>
                <a:cubicBezTo>
                  <a:pt x="2843" y="1040"/>
                  <a:pt x="2844" y="1036"/>
                  <a:pt x="2847" y="1033"/>
                </a:cubicBezTo>
                <a:cubicBezTo>
                  <a:pt x="2848" y="1033"/>
                  <a:pt x="2848" y="1032"/>
                  <a:pt x="2848" y="1032"/>
                </a:cubicBezTo>
                <a:cubicBezTo>
                  <a:pt x="2849" y="1031"/>
                  <a:pt x="2849" y="1031"/>
                  <a:pt x="2846" y="1030"/>
                </a:cubicBezTo>
                <a:cubicBezTo>
                  <a:pt x="2846" y="1030"/>
                  <a:pt x="2846" y="1030"/>
                  <a:pt x="2844" y="1029"/>
                </a:cubicBezTo>
                <a:cubicBezTo>
                  <a:pt x="2836" y="1026"/>
                  <a:pt x="2812" y="1028"/>
                  <a:pt x="2811" y="1029"/>
                </a:cubicBezTo>
                <a:cubicBezTo>
                  <a:pt x="2810" y="1029"/>
                  <a:pt x="2807" y="1037"/>
                  <a:pt x="2810" y="1040"/>
                </a:cubicBezTo>
                <a:cubicBezTo>
                  <a:pt x="2811" y="1042"/>
                  <a:pt x="2816" y="1045"/>
                  <a:pt x="2820" y="1046"/>
                </a:cubicBezTo>
                <a:cubicBezTo>
                  <a:pt x="2812" y="1047"/>
                  <a:pt x="2805" y="1048"/>
                  <a:pt x="2800" y="1048"/>
                </a:cubicBezTo>
                <a:cubicBezTo>
                  <a:pt x="2793" y="1047"/>
                  <a:pt x="2787" y="1046"/>
                  <a:pt x="2780" y="1046"/>
                </a:cubicBezTo>
                <a:cubicBezTo>
                  <a:pt x="2778" y="1045"/>
                  <a:pt x="2776" y="1044"/>
                  <a:pt x="2773" y="1043"/>
                </a:cubicBezTo>
                <a:cubicBezTo>
                  <a:pt x="2778" y="1044"/>
                  <a:pt x="2784" y="1046"/>
                  <a:pt x="2784" y="1045"/>
                </a:cubicBezTo>
                <a:cubicBezTo>
                  <a:pt x="2785" y="1045"/>
                  <a:pt x="2783" y="1043"/>
                  <a:pt x="2780" y="1042"/>
                </a:cubicBezTo>
                <a:cubicBezTo>
                  <a:pt x="2778" y="1040"/>
                  <a:pt x="2770" y="1033"/>
                  <a:pt x="2769" y="1031"/>
                </a:cubicBezTo>
                <a:cubicBezTo>
                  <a:pt x="2770" y="1030"/>
                  <a:pt x="2770" y="1028"/>
                  <a:pt x="2769" y="1026"/>
                </a:cubicBezTo>
                <a:cubicBezTo>
                  <a:pt x="2769" y="1026"/>
                  <a:pt x="2769" y="1026"/>
                  <a:pt x="2769" y="1026"/>
                </a:cubicBezTo>
                <a:cubicBezTo>
                  <a:pt x="2769" y="1026"/>
                  <a:pt x="2769" y="1026"/>
                  <a:pt x="2769" y="1026"/>
                </a:cubicBezTo>
                <a:cubicBezTo>
                  <a:pt x="2767" y="1024"/>
                  <a:pt x="2760" y="1023"/>
                  <a:pt x="2758" y="1028"/>
                </a:cubicBezTo>
                <a:cubicBezTo>
                  <a:pt x="2757" y="1030"/>
                  <a:pt x="2757" y="1032"/>
                  <a:pt x="2757" y="1034"/>
                </a:cubicBezTo>
                <a:cubicBezTo>
                  <a:pt x="2757" y="1033"/>
                  <a:pt x="2756" y="1033"/>
                  <a:pt x="2756" y="1033"/>
                </a:cubicBezTo>
                <a:cubicBezTo>
                  <a:pt x="2756" y="1033"/>
                  <a:pt x="2756" y="1033"/>
                  <a:pt x="2755" y="1033"/>
                </a:cubicBezTo>
                <a:cubicBezTo>
                  <a:pt x="2755" y="1032"/>
                  <a:pt x="2755" y="1032"/>
                  <a:pt x="2755" y="1032"/>
                </a:cubicBezTo>
                <a:cubicBezTo>
                  <a:pt x="2752" y="1030"/>
                  <a:pt x="2749" y="1028"/>
                  <a:pt x="2746" y="1026"/>
                </a:cubicBezTo>
                <a:cubicBezTo>
                  <a:pt x="2748" y="1020"/>
                  <a:pt x="2751" y="1014"/>
                  <a:pt x="2752" y="1009"/>
                </a:cubicBezTo>
                <a:cubicBezTo>
                  <a:pt x="2749" y="1014"/>
                  <a:pt x="2745" y="1019"/>
                  <a:pt x="2741" y="1024"/>
                </a:cubicBezTo>
                <a:cubicBezTo>
                  <a:pt x="2740" y="1023"/>
                  <a:pt x="2740" y="1023"/>
                  <a:pt x="2739" y="1022"/>
                </a:cubicBezTo>
                <a:cubicBezTo>
                  <a:pt x="2741" y="1017"/>
                  <a:pt x="2744" y="1011"/>
                  <a:pt x="2748" y="1006"/>
                </a:cubicBezTo>
                <a:cubicBezTo>
                  <a:pt x="2750" y="1006"/>
                  <a:pt x="2752" y="1005"/>
                  <a:pt x="2754" y="1005"/>
                </a:cubicBezTo>
                <a:cubicBezTo>
                  <a:pt x="2753" y="1006"/>
                  <a:pt x="2753" y="1008"/>
                  <a:pt x="2752" y="1009"/>
                </a:cubicBezTo>
                <a:cubicBezTo>
                  <a:pt x="2754" y="1007"/>
                  <a:pt x="2755" y="1006"/>
                  <a:pt x="2756" y="1004"/>
                </a:cubicBezTo>
                <a:cubicBezTo>
                  <a:pt x="2759" y="1003"/>
                  <a:pt x="2762" y="1002"/>
                  <a:pt x="2764" y="1000"/>
                </a:cubicBezTo>
                <a:cubicBezTo>
                  <a:pt x="2776" y="998"/>
                  <a:pt x="2786" y="996"/>
                  <a:pt x="2793" y="994"/>
                </a:cubicBezTo>
                <a:cubicBezTo>
                  <a:pt x="2794" y="995"/>
                  <a:pt x="2795" y="996"/>
                  <a:pt x="2796" y="996"/>
                </a:cubicBezTo>
                <a:cubicBezTo>
                  <a:pt x="2799" y="998"/>
                  <a:pt x="2802" y="997"/>
                  <a:pt x="2802" y="992"/>
                </a:cubicBezTo>
                <a:cubicBezTo>
                  <a:pt x="2802" y="992"/>
                  <a:pt x="2802" y="992"/>
                  <a:pt x="2802" y="992"/>
                </a:cubicBezTo>
                <a:cubicBezTo>
                  <a:pt x="2804" y="992"/>
                  <a:pt x="2804" y="992"/>
                  <a:pt x="2802" y="992"/>
                </a:cubicBezTo>
                <a:cubicBezTo>
                  <a:pt x="2800" y="988"/>
                  <a:pt x="2790" y="983"/>
                  <a:pt x="2788" y="984"/>
                </a:cubicBezTo>
                <a:cubicBezTo>
                  <a:pt x="2787" y="985"/>
                  <a:pt x="2790" y="990"/>
                  <a:pt x="2793" y="994"/>
                </a:cubicBezTo>
                <a:cubicBezTo>
                  <a:pt x="2789" y="994"/>
                  <a:pt x="2785" y="995"/>
                  <a:pt x="2780" y="996"/>
                </a:cubicBezTo>
                <a:cubicBezTo>
                  <a:pt x="2776" y="997"/>
                  <a:pt x="2771" y="998"/>
                  <a:pt x="2766" y="999"/>
                </a:cubicBezTo>
                <a:cubicBezTo>
                  <a:pt x="2768" y="997"/>
                  <a:pt x="2769" y="996"/>
                  <a:pt x="2769" y="995"/>
                </a:cubicBezTo>
                <a:cubicBezTo>
                  <a:pt x="2768" y="995"/>
                  <a:pt x="2767" y="993"/>
                  <a:pt x="2767" y="992"/>
                </a:cubicBezTo>
                <a:cubicBezTo>
                  <a:pt x="2768" y="991"/>
                  <a:pt x="2769" y="991"/>
                  <a:pt x="2770" y="990"/>
                </a:cubicBezTo>
                <a:cubicBezTo>
                  <a:pt x="2771" y="990"/>
                  <a:pt x="2772" y="990"/>
                  <a:pt x="2771" y="990"/>
                </a:cubicBezTo>
                <a:cubicBezTo>
                  <a:pt x="2771" y="990"/>
                  <a:pt x="2777" y="996"/>
                  <a:pt x="2778" y="996"/>
                </a:cubicBezTo>
                <a:cubicBezTo>
                  <a:pt x="2779" y="995"/>
                  <a:pt x="2787" y="993"/>
                  <a:pt x="2787" y="992"/>
                </a:cubicBezTo>
                <a:cubicBezTo>
                  <a:pt x="2788" y="991"/>
                  <a:pt x="2787" y="989"/>
                  <a:pt x="2787" y="987"/>
                </a:cubicBezTo>
                <a:cubicBezTo>
                  <a:pt x="2786" y="986"/>
                  <a:pt x="2783" y="984"/>
                  <a:pt x="2779" y="982"/>
                </a:cubicBezTo>
                <a:cubicBezTo>
                  <a:pt x="2779" y="982"/>
                  <a:pt x="2780" y="981"/>
                  <a:pt x="2780" y="981"/>
                </a:cubicBezTo>
                <a:cubicBezTo>
                  <a:pt x="2798" y="980"/>
                  <a:pt x="2816" y="980"/>
                  <a:pt x="2835" y="980"/>
                </a:cubicBezTo>
                <a:cubicBezTo>
                  <a:pt x="2872" y="980"/>
                  <a:pt x="2915" y="980"/>
                  <a:pt x="2959" y="980"/>
                </a:cubicBezTo>
                <a:cubicBezTo>
                  <a:pt x="2958" y="981"/>
                  <a:pt x="2958" y="982"/>
                  <a:pt x="2957" y="983"/>
                </a:cubicBezTo>
                <a:close/>
                <a:moveTo>
                  <a:pt x="1157" y="639"/>
                </a:moveTo>
                <a:cubicBezTo>
                  <a:pt x="1158" y="639"/>
                  <a:pt x="1158" y="639"/>
                  <a:pt x="1158" y="639"/>
                </a:cubicBezTo>
                <a:cubicBezTo>
                  <a:pt x="1158" y="639"/>
                  <a:pt x="1158" y="639"/>
                  <a:pt x="1157" y="639"/>
                </a:cubicBezTo>
                <a:close/>
                <a:moveTo>
                  <a:pt x="2787" y="1026"/>
                </a:moveTo>
                <a:cubicBezTo>
                  <a:pt x="2781" y="1025"/>
                  <a:pt x="2776" y="1025"/>
                  <a:pt x="2775" y="1026"/>
                </a:cubicBezTo>
                <a:cubicBezTo>
                  <a:pt x="2774" y="1026"/>
                  <a:pt x="2773" y="1030"/>
                  <a:pt x="2776" y="1032"/>
                </a:cubicBezTo>
                <a:cubicBezTo>
                  <a:pt x="2778" y="1033"/>
                  <a:pt x="2780" y="1034"/>
                  <a:pt x="2783" y="1034"/>
                </a:cubicBezTo>
                <a:cubicBezTo>
                  <a:pt x="2786" y="1034"/>
                  <a:pt x="2786" y="1034"/>
                  <a:pt x="2786" y="1034"/>
                </a:cubicBezTo>
                <a:cubicBezTo>
                  <a:pt x="2789" y="1030"/>
                  <a:pt x="2791" y="1027"/>
                  <a:pt x="2787" y="1026"/>
                </a:cubicBezTo>
                <a:close/>
                <a:moveTo>
                  <a:pt x="1484" y="1313"/>
                </a:moveTo>
                <a:cubicBezTo>
                  <a:pt x="1484" y="1316"/>
                  <a:pt x="1487" y="1319"/>
                  <a:pt x="1490" y="1319"/>
                </a:cubicBezTo>
                <a:cubicBezTo>
                  <a:pt x="1494" y="1319"/>
                  <a:pt x="1498" y="1317"/>
                  <a:pt x="1501" y="1316"/>
                </a:cubicBezTo>
                <a:cubicBezTo>
                  <a:pt x="1503" y="1314"/>
                  <a:pt x="1484" y="1310"/>
                  <a:pt x="1484" y="1313"/>
                </a:cubicBezTo>
                <a:close/>
                <a:moveTo>
                  <a:pt x="1982" y="693"/>
                </a:moveTo>
                <a:cubicBezTo>
                  <a:pt x="1981" y="693"/>
                  <a:pt x="1981" y="693"/>
                  <a:pt x="1981" y="693"/>
                </a:cubicBezTo>
                <a:cubicBezTo>
                  <a:pt x="1986" y="693"/>
                  <a:pt x="1996" y="692"/>
                  <a:pt x="1999" y="692"/>
                </a:cubicBezTo>
                <a:cubicBezTo>
                  <a:pt x="2002" y="692"/>
                  <a:pt x="2001" y="691"/>
                  <a:pt x="1997" y="691"/>
                </a:cubicBezTo>
                <a:cubicBezTo>
                  <a:pt x="1994" y="691"/>
                  <a:pt x="1982" y="691"/>
                  <a:pt x="1980" y="692"/>
                </a:cubicBezTo>
                <a:cubicBezTo>
                  <a:pt x="1979" y="691"/>
                  <a:pt x="1978" y="691"/>
                  <a:pt x="1977" y="691"/>
                </a:cubicBezTo>
                <a:cubicBezTo>
                  <a:pt x="1976" y="691"/>
                  <a:pt x="1975" y="692"/>
                  <a:pt x="1974" y="694"/>
                </a:cubicBezTo>
                <a:cubicBezTo>
                  <a:pt x="1973" y="695"/>
                  <a:pt x="1983" y="694"/>
                  <a:pt x="1982" y="693"/>
                </a:cubicBezTo>
                <a:close/>
                <a:moveTo>
                  <a:pt x="625" y="761"/>
                </a:moveTo>
                <a:cubicBezTo>
                  <a:pt x="625" y="761"/>
                  <a:pt x="625" y="761"/>
                  <a:pt x="625" y="761"/>
                </a:cubicBezTo>
                <a:cubicBezTo>
                  <a:pt x="654" y="761"/>
                  <a:pt x="692" y="761"/>
                  <a:pt x="734" y="761"/>
                </a:cubicBezTo>
                <a:cubicBezTo>
                  <a:pt x="689" y="759"/>
                  <a:pt x="647" y="759"/>
                  <a:pt x="625" y="761"/>
                </a:cubicBezTo>
                <a:close/>
                <a:moveTo>
                  <a:pt x="2786" y="1041"/>
                </a:moveTo>
                <a:cubicBezTo>
                  <a:pt x="2786" y="1041"/>
                  <a:pt x="2785" y="1043"/>
                  <a:pt x="2785" y="1043"/>
                </a:cubicBezTo>
                <a:cubicBezTo>
                  <a:pt x="2785" y="1043"/>
                  <a:pt x="2785" y="1043"/>
                  <a:pt x="2785" y="1043"/>
                </a:cubicBezTo>
                <a:cubicBezTo>
                  <a:pt x="2785" y="1043"/>
                  <a:pt x="2785" y="1043"/>
                  <a:pt x="2785" y="1043"/>
                </a:cubicBezTo>
                <a:cubicBezTo>
                  <a:pt x="2786" y="1042"/>
                  <a:pt x="2786" y="1042"/>
                  <a:pt x="2786" y="1041"/>
                </a:cubicBezTo>
                <a:cubicBezTo>
                  <a:pt x="2786" y="1041"/>
                  <a:pt x="2786" y="1041"/>
                  <a:pt x="2786" y="1041"/>
                </a:cubicBezTo>
                <a:close/>
                <a:moveTo>
                  <a:pt x="2785" y="1043"/>
                </a:moveTo>
                <a:cubicBezTo>
                  <a:pt x="2785" y="1044"/>
                  <a:pt x="2785" y="1044"/>
                  <a:pt x="2785" y="1044"/>
                </a:cubicBezTo>
                <a:cubicBezTo>
                  <a:pt x="2785" y="1044"/>
                  <a:pt x="2785" y="1044"/>
                  <a:pt x="2785" y="1043"/>
                </a:cubicBezTo>
                <a:close/>
                <a:moveTo>
                  <a:pt x="774" y="855"/>
                </a:moveTo>
                <a:cubicBezTo>
                  <a:pt x="773" y="855"/>
                  <a:pt x="772" y="855"/>
                  <a:pt x="771" y="855"/>
                </a:cubicBezTo>
                <a:cubicBezTo>
                  <a:pt x="771" y="855"/>
                  <a:pt x="764" y="853"/>
                  <a:pt x="763" y="854"/>
                </a:cubicBezTo>
                <a:cubicBezTo>
                  <a:pt x="763" y="855"/>
                  <a:pt x="764" y="858"/>
                  <a:pt x="768" y="858"/>
                </a:cubicBezTo>
                <a:cubicBezTo>
                  <a:pt x="772" y="858"/>
                  <a:pt x="776" y="858"/>
                  <a:pt x="776" y="857"/>
                </a:cubicBezTo>
                <a:cubicBezTo>
                  <a:pt x="776" y="856"/>
                  <a:pt x="775" y="855"/>
                  <a:pt x="774" y="855"/>
                </a:cubicBezTo>
                <a:close/>
                <a:moveTo>
                  <a:pt x="523" y="1068"/>
                </a:moveTo>
                <a:cubicBezTo>
                  <a:pt x="518" y="1070"/>
                  <a:pt x="543" y="1074"/>
                  <a:pt x="550" y="1074"/>
                </a:cubicBezTo>
                <a:cubicBezTo>
                  <a:pt x="557" y="1074"/>
                  <a:pt x="562" y="1073"/>
                  <a:pt x="561" y="1072"/>
                </a:cubicBezTo>
                <a:cubicBezTo>
                  <a:pt x="560" y="1071"/>
                  <a:pt x="529" y="1066"/>
                  <a:pt x="523" y="1068"/>
                </a:cubicBezTo>
                <a:close/>
                <a:moveTo>
                  <a:pt x="2737" y="754"/>
                </a:moveTo>
                <a:cubicBezTo>
                  <a:pt x="2737" y="754"/>
                  <a:pt x="2737" y="753"/>
                  <a:pt x="2737" y="753"/>
                </a:cubicBezTo>
                <a:cubicBezTo>
                  <a:pt x="2737" y="752"/>
                  <a:pt x="2737" y="752"/>
                  <a:pt x="2737" y="754"/>
                </a:cubicBezTo>
                <a:close/>
                <a:moveTo>
                  <a:pt x="689" y="1073"/>
                </a:moveTo>
                <a:cubicBezTo>
                  <a:pt x="689" y="1073"/>
                  <a:pt x="689" y="1073"/>
                  <a:pt x="689" y="1073"/>
                </a:cubicBezTo>
                <a:cubicBezTo>
                  <a:pt x="687" y="1073"/>
                  <a:pt x="687" y="1072"/>
                  <a:pt x="689" y="1073"/>
                </a:cubicBezTo>
                <a:close/>
                <a:moveTo>
                  <a:pt x="252" y="1093"/>
                </a:moveTo>
                <a:cubicBezTo>
                  <a:pt x="252" y="1093"/>
                  <a:pt x="251" y="1093"/>
                  <a:pt x="251" y="1093"/>
                </a:cubicBezTo>
                <a:cubicBezTo>
                  <a:pt x="281" y="1093"/>
                  <a:pt x="319" y="1093"/>
                  <a:pt x="361" y="1093"/>
                </a:cubicBezTo>
                <a:cubicBezTo>
                  <a:pt x="315" y="1091"/>
                  <a:pt x="274" y="1091"/>
                  <a:pt x="252" y="1093"/>
                </a:cubicBezTo>
                <a:close/>
                <a:moveTo>
                  <a:pt x="2738" y="709"/>
                </a:moveTo>
                <a:cubicBezTo>
                  <a:pt x="2736" y="716"/>
                  <a:pt x="2733" y="722"/>
                  <a:pt x="2730" y="729"/>
                </a:cubicBezTo>
                <a:cubicBezTo>
                  <a:pt x="2734" y="722"/>
                  <a:pt x="2737" y="716"/>
                  <a:pt x="2740" y="709"/>
                </a:cubicBezTo>
                <a:lnTo>
                  <a:pt x="2738" y="709"/>
                </a:lnTo>
                <a:close/>
                <a:moveTo>
                  <a:pt x="767" y="750"/>
                </a:moveTo>
                <a:cubicBezTo>
                  <a:pt x="767" y="750"/>
                  <a:pt x="767" y="750"/>
                  <a:pt x="766" y="750"/>
                </a:cubicBezTo>
                <a:cubicBezTo>
                  <a:pt x="764" y="751"/>
                  <a:pt x="765" y="750"/>
                  <a:pt x="767" y="750"/>
                </a:cubicBezTo>
                <a:close/>
                <a:moveTo>
                  <a:pt x="1004" y="96"/>
                </a:moveTo>
                <a:cubicBezTo>
                  <a:pt x="1010" y="113"/>
                  <a:pt x="1018" y="135"/>
                  <a:pt x="1027" y="159"/>
                </a:cubicBezTo>
                <a:cubicBezTo>
                  <a:pt x="1019" y="133"/>
                  <a:pt x="1011" y="109"/>
                  <a:pt x="1004" y="97"/>
                </a:cubicBezTo>
                <a:cubicBezTo>
                  <a:pt x="1004" y="97"/>
                  <a:pt x="1004" y="97"/>
                  <a:pt x="1004" y="96"/>
                </a:cubicBezTo>
                <a:close/>
                <a:moveTo>
                  <a:pt x="1004" y="96"/>
                </a:moveTo>
                <a:cubicBezTo>
                  <a:pt x="996" y="76"/>
                  <a:pt x="990" y="62"/>
                  <a:pt x="989" y="61"/>
                </a:cubicBezTo>
                <a:cubicBezTo>
                  <a:pt x="984" y="58"/>
                  <a:pt x="985" y="66"/>
                  <a:pt x="1004" y="96"/>
                </a:cubicBezTo>
                <a:close/>
                <a:moveTo>
                  <a:pt x="1118" y="648"/>
                </a:moveTo>
                <a:cubicBezTo>
                  <a:pt x="1115" y="653"/>
                  <a:pt x="1127" y="653"/>
                  <a:pt x="1126" y="649"/>
                </a:cubicBezTo>
                <a:cubicBezTo>
                  <a:pt x="1125" y="648"/>
                  <a:pt x="1121" y="648"/>
                  <a:pt x="1118" y="648"/>
                </a:cubicBezTo>
                <a:close/>
                <a:moveTo>
                  <a:pt x="483" y="921"/>
                </a:moveTo>
                <a:cubicBezTo>
                  <a:pt x="493" y="922"/>
                  <a:pt x="520" y="919"/>
                  <a:pt x="518" y="917"/>
                </a:cubicBezTo>
                <a:cubicBezTo>
                  <a:pt x="517" y="916"/>
                  <a:pt x="506" y="915"/>
                  <a:pt x="493" y="915"/>
                </a:cubicBezTo>
                <a:cubicBezTo>
                  <a:pt x="480" y="915"/>
                  <a:pt x="474" y="921"/>
                  <a:pt x="483" y="921"/>
                </a:cubicBezTo>
                <a:close/>
                <a:moveTo>
                  <a:pt x="1156" y="639"/>
                </a:moveTo>
                <a:cubicBezTo>
                  <a:pt x="1156" y="639"/>
                  <a:pt x="1155" y="639"/>
                  <a:pt x="1154" y="639"/>
                </a:cubicBezTo>
                <a:cubicBezTo>
                  <a:pt x="1154" y="639"/>
                  <a:pt x="1154" y="640"/>
                  <a:pt x="1154" y="640"/>
                </a:cubicBezTo>
                <a:cubicBezTo>
                  <a:pt x="1154" y="640"/>
                  <a:pt x="1156" y="640"/>
                  <a:pt x="1156" y="640"/>
                </a:cubicBezTo>
                <a:cubicBezTo>
                  <a:pt x="1157" y="640"/>
                  <a:pt x="1157" y="639"/>
                  <a:pt x="1157" y="639"/>
                </a:cubicBezTo>
                <a:cubicBezTo>
                  <a:pt x="1156" y="639"/>
                  <a:pt x="1156" y="639"/>
                  <a:pt x="1156" y="639"/>
                </a:cubicBezTo>
                <a:close/>
                <a:moveTo>
                  <a:pt x="1144" y="641"/>
                </a:moveTo>
                <a:cubicBezTo>
                  <a:pt x="1138" y="640"/>
                  <a:pt x="1133" y="640"/>
                  <a:pt x="1133" y="643"/>
                </a:cubicBezTo>
                <a:cubicBezTo>
                  <a:pt x="1133" y="647"/>
                  <a:pt x="1134" y="651"/>
                  <a:pt x="1135" y="651"/>
                </a:cubicBezTo>
                <a:cubicBezTo>
                  <a:pt x="1137" y="652"/>
                  <a:pt x="1142" y="651"/>
                  <a:pt x="1144" y="649"/>
                </a:cubicBezTo>
                <a:cubicBezTo>
                  <a:pt x="1145" y="647"/>
                  <a:pt x="1145" y="645"/>
                  <a:pt x="1145" y="643"/>
                </a:cubicBezTo>
                <a:cubicBezTo>
                  <a:pt x="1144" y="641"/>
                  <a:pt x="1144" y="641"/>
                  <a:pt x="1144" y="641"/>
                </a:cubicBezTo>
                <a:close/>
                <a:moveTo>
                  <a:pt x="1106" y="624"/>
                </a:moveTo>
                <a:cubicBezTo>
                  <a:pt x="1106" y="624"/>
                  <a:pt x="1109" y="625"/>
                  <a:pt x="1111" y="626"/>
                </a:cubicBezTo>
                <a:cubicBezTo>
                  <a:pt x="1114" y="626"/>
                  <a:pt x="1114" y="626"/>
                  <a:pt x="1114" y="626"/>
                </a:cubicBezTo>
                <a:cubicBezTo>
                  <a:pt x="1122" y="628"/>
                  <a:pt x="1128" y="630"/>
                  <a:pt x="1129" y="629"/>
                </a:cubicBezTo>
                <a:cubicBezTo>
                  <a:pt x="1130" y="628"/>
                  <a:pt x="1130" y="628"/>
                  <a:pt x="1131" y="628"/>
                </a:cubicBezTo>
                <a:cubicBezTo>
                  <a:pt x="1132" y="628"/>
                  <a:pt x="1132" y="628"/>
                  <a:pt x="1132" y="628"/>
                </a:cubicBezTo>
                <a:cubicBezTo>
                  <a:pt x="1130" y="626"/>
                  <a:pt x="1128" y="625"/>
                  <a:pt x="1122" y="624"/>
                </a:cubicBezTo>
                <a:cubicBezTo>
                  <a:pt x="1113" y="623"/>
                  <a:pt x="1106" y="623"/>
                  <a:pt x="1106" y="624"/>
                </a:cubicBezTo>
                <a:close/>
                <a:moveTo>
                  <a:pt x="786" y="889"/>
                </a:moveTo>
                <a:cubicBezTo>
                  <a:pt x="778" y="889"/>
                  <a:pt x="783" y="894"/>
                  <a:pt x="793" y="894"/>
                </a:cubicBezTo>
                <a:cubicBezTo>
                  <a:pt x="803" y="894"/>
                  <a:pt x="811" y="893"/>
                  <a:pt x="812" y="892"/>
                </a:cubicBezTo>
                <a:cubicBezTo>
                  <a:pt x="813" y="891"/>
                  <a:pt x="793" y="888"/>
                  <a:pt x="786" y="889"/>
                </a:cubicBezTo>
                <a:close/>
                <a:moveTo>
                  <a:pt x="735" y="859"/>
                </a:moveTo>
                <a:cubicBezTo>
                  <a:pt x="734" y="859"/>
                  <a:pt x="729" y="864"/>
                  <a:pt x="731" y="863"/>
                </a:cubicBezTo>
                <a:cubicBezTo>
                  <a:pt x="733" y="863"/>
                  <a:pt x="739" y="861"/>
                  <a:pt x="739" y="860"/>
                </a:cubicBezTo>
                <a:cubicBezTo>
                  <a:pt x="739" y="859"/>
                  <a:pt x="737" y="859"/>
                  <a:pt x="735" y="859"/>
                </a:cubicBezTo>
                <a:close/>
                <a:moveTo>
                  <a:pt x="935" y="1267"/>
                </a:moveTo>
                <a:cubicBezTo>
                  <a:pt x="937" y="1265"/>
                  <a:pt x="940" y="1264"/>
                  <a:pt x="941" y="1264"/>
                </a:cubicBezTo>
                <a:cubicBezTo>
                  <a:pt x="942" y="1265"/>
                  <a:pt x="942" y="1260"/>
                  <a:pt x="943" y="1259"/>
                </a:cubicBezTo>
                <a:cubicBezTo>
                  <a:pt x="944" y="1259"/>
                  <a:pt x="943" y="1257"/>
                  <a:pt x="942" y="1257"/>
                </a:cubicBezTo>
                <a:cubicBezTo>
                  <a:pt x="941" y="1256"/>
                  <a:pt x="937" y="1258"/>
                  <a:pt x="933" y="1261"/>
                </a:cubicBezTo>
                <a:cubicBezTo>
                  <a:pt x="930" y="1265"/>
                  <a:pt x="928" y="1268"/>
                  <a:pt x="930" y="1269"/>
                </a:cubicBezTo>
                <a:cubicBezTo>
                  <a:pt x="931" y="1270"/>
                  <a:pt x="934" y="1269"/>
                  <a:pt x="935" y="1267"/>
                </a:cubicBezTo>
                <a:close/>
                <a:moveTo>
                  <a:pt x="2780" y="1020"/>
                </a:moveTo>
                <a:cubicBezTo>
                  <a:pt x="2782" y="1019"/>
                  <a:pt x="2783" y="1017"/>
                  <a:pt x="2784" y="1015"/>
                </a:cubicBezTo>
                <a:cubicBezTo>
                  <a:pt x="2777" y="1012"/>
                  <a:pt x="2775" y="1019"/>
                  <a:pt x="2780" y="1020"/>
                </a:cubicBezTo>
                <a:close/>
                <a:moveTo>
                  <a:pt x="3010" y="1142"/>
                </a:moveTo>
                <a:cubicBezTo>
                  <a:pt x="3012" y="1138"/>
                  <a:pt x="3010" y="1130"/>
                  <a:pt x="3008" y="1129"/>
                </a:cubicBezTo>
                <a:cubicBezTo>
                  <a:pt x="3006" y="1127"/>
                  <a:pt x="3003" y="1128"/>
                  <a:pt x="3000" y="1129"/>
                </a:cubicBezTo>
                <a:cubicBezTo>
                  <a:pt x="2998" y="1131"/>
                  <a:pt x="2991" y="1143"/>
                  <a:pt x="2992" y="1144"/>
                </a:cubicBezTo>
                <a:cubicBezTo>
                  <a:pt x="2994" y="1146"/>
                  <a:pt x="3008" y="1147"/>
                  <a:pt x="3010" y="1142"/>
                </a:cubicBezTo>
                <a:close/>
                <a:moveTo>
                  <a:pt x="2975" y="1032"/>
                </a:moveTo>
                <a:cubicBezTo>
                  <a:pt x="2980" y="1029"/>
                  <a:pt x="2983" y="1027"/>
                  <a:pt x="2983" y="1027"/>
                </a:cubicBezTo>
                <a:cubicBezTo>
                  <a:pt x="2983" y="1026"/>
                  <a:pt x="2980" y="1025"/>
                  <a:pt x="2977" y="1026"/>
                </a:cubicBezTo>
                <a:cubicBezTo>
                  <a:pt x="2973" y="1026"/>
                  <a:pt x="2970" y="1034"/>
                  <a:pt x="2975" y="1032"/>
                </a:cubicBezTo>
                <a:close/>
                <a:moveTo>
                  <a:pt x="2967" y="1133"/>
                </a:moveTo>
                <a:cubicBezTo>
                  <a:pt x="2971" y="1131"/>
                  <a:pt x="2973" y="1126"/>
                  <a:pt x="2974" y="1120"/>
                </a:cubicBezTo>
                <a:cubicBezTo>
                  <a:pt x="2958" y="1114"/>
                  <a:pt x="2954" y="1131"/>
                  <a:pt x="2967" y="1133"/>
                </a:cubicBezTo>
                <a:close/>
                <a:moveTo>
                  <a:pt x="2970" y="1052"/>
                </a:moveTo>
                <a:cubicBezTo>
                  <a:pt x="2973" y="1051"/>
                  <a:pt x="2973" y="1049"/>
                  <a:pt x="2972" y="1048"/>
                </a:cubicBezTo>
                <a:cubicBezTo>
                  <a:pt x="2971" y="1047"/>
                  <a:pt x="2968" y="1048"/>
                  <a:pt x="2966" y="1049"/>
                </a:cubicBezTo>
                <a:cubicBezTo>
                  <a:pt x="2964" y="1050"/>
                  <a:pt x="2963" y="1052"/>
                  <a:pt x="2964" y="1053"/>
                </a:cubicBezTo>
                <a:cubicBezTo>
                  <a:pt x="2965" y="1054"/>
                  <a:pt x="2968" y="1054"/>
                  <a:pt x="2970" y="1052"/>
                </a:cubicBezTo>
                <a:close/>
                <a:moveTo>
                  <a:pt x="1980" y="538"/>
                </a:moveTo>
                <a:cubicBezTo>
                  <a:pt x="1976" y="542"/>
                  <a:pt x="1975" y="547"/>
                  <a:pt x="1979" y="549"/>
                </a:cubicBezTo>
                <a:cubicBezTo>
                  <a:pt x="1983" y="551"/>
                  <a:pt x="1999" y="548"/>
                  <a:pt x="2001" y="545"/>
                </a:cubicBezTo>
                <a:cubicBezTo>
                  <a:pt x="2003" y="542"/>
                  <a:pt x="1984" y="535"/>
                  <a:pt x="1980" y="538"/>
                </a:cubicBezTo>
                <a:close/>
                <a:moveTo>
                  <a:pt x="2554" y="685"/>
                </a:moveTo>
                <a:cubicBezTo>
                  <a:pt x="2560" y="684"/>
                  <a:pt x="2567" y="676"/>
                  <a:pt x="2564" y="676"/>
                </a:cubicBezTo>
                <a:cubicBezTo>
                  <a:pt x="2561" y="676"/>
                  <a:pt x="2552" y="681"/>
                  <a:pt x="2549" y="683"/>
                </a:cubicBezTo>
                <a:cubicBezTo>
                  <a:pt x="2547" y="685"/>
                  <a:pt x="2549" y="686"/>
                  <a:pt x="2554" y="685"/>
                </a:cubicBezTo>
                <a:close/>
                <a:moveTo>
                  <a:pt x="2935" y="1197"/>
                </a:moveTo>
                <a:cubicBezTo>
                  <a:pt x="2935" y="1197"/>
                  <a:pt x="2931" y="1192"/>
                  <a:pt x="2929" y="1192"/>
                </a:cubicBezTo>
                <a:cubicBezTo>
                  <a:pt x="2926" y="1193"/>
                  <a:pt x="2925" y="1199"/>
                  <a:pt x="2928" y="1200"/>
                </a:cubicBezTo>
                <a:cubicBezTo>
                  <a:pt x="2931" y="1201"/>
                  <a:pt x="2935" y="1201"/>
                  <a:pt x="2936" y="1201"/>
                </a:cubicBezTo>
                <a:cubicBezTo>
                  <a:pt x="2937" y="1200"/>
                  <a:pt x="2937" y="1199"/>
                  <a:pt x="2936" y="1199"/>
                </a:cubicBezTo>
                <a:cubicBezTo>
                  <a:pt x="2935" y="1198"/>
                  <a:pt x="2935" y="1197"/>
                  <a:pt x="2935" y="1197"/>
                </a:cubicBezTo>
                <a:close/>
                <a:moveTo>
                  <a:pt x="2958" y="1027"/>
                </a:moveTo>
                <a:cubicBezTo>
                  <a:pt x="2957" y="1026"/>
                  <a:pt x="2956" y="1027"/>
                  <a:pt x="2955" y="1029"/>
                </a:cubicBezTo>
                <a:cubicBezTo>
                  <a:pt x="2955" y="1030"/>
                  <a:pt x="2955" y="1031"/>
                  <a:pt x="2956" y="1031"/>
                </a:cubicBezTo>
                <a:cubicBezTo>
                  <a:pt x="2958" y="1032"/>
                  <a:pt x="2959" y="1031"/>
                  <a:pt x="2959" y="1029"/>
                </a:cubicBezTo>
                <a:cubicBezTo>
                  <a:pt x="2960" y="1028"/>
                  <a:pt x="2960" y="1027"/>
                  <a:pt x="2958" y="1027"/>
                </a:cubicBezTo>
                <a:close/>
                <a:moveTo>
                  <a:pt x="2961" y="1021"/>
                </a:moveTo>
                <a:cubicBezTo>
                  <a:pt x="2961" y="1020"/>
                  <a:pt x="2963" y="1020"/>
                  <a:pt x="2964" y="1020"/>
                </a:cubicBezTo>
                <a:cubicBezTo>
                  <a:pt x="2965" y="1020"/>
                  <a:pt x="2966" y="1020"/>
                  <a:pt x="2965" y="1020"/>
                </a:cubicBezTo>
                <a:cubicBezTo>
                  <a:pt x="2965" y="1019"/>
                  <a:pt x="2958" y="1017"/>
                  <a:pt x="2957" y="1019"/>
                </a:cubicBezTo>
                <a:cubicBezTo>
                  <a:pt x="2957" y="1020"/>
                  <a:pt x="2957" y="1021"/>
                  <a:pt x="2958" y="1021"/>
                </a:cubicBezTo>
                <a:cubicBezTo>
                  <a:pt x="2960" y="1022"/>
                  <a:pt x="2961" y="1021"/>
                  <a:pt x="2961" y="1021"/>
                </a:cubicBezTo>
                <a:close/>
                <a:moveTo>
                  <a:pt x="3077" y="1194"/>
                </a:moveTo>
                <a:cubicBezTo>
                  <a:pt x="3074" y="1194"/>
                  <a:pt x="3072" y="1194"/>
                  <a:pt x="3071" y="1195"/>
                </a:cubicBezTo>
                <a:cubicBezTo>
                  <a:pt x="3071" y="1197"/>
                  <a:pt x="3073" y="1198"/>
                  <a:pt x="3075" y="1199"/>
                </a:cubicBezTo>
                <a:cubicBezTo>
                  <a:pt x="3078" y="1199"/>
                  <a:pt x="3081" y="1199"/>
                  <a:pt x="3081" y="1197"/>
                </a:cubicBezTo>
                <a:cubicBezTo>
                  <a:pt x="3082" y="1196"/>
                  <a:pt x="3080" y="1195"/>
                  <a:pt x="3077" y="1194"/>
                </a:cubicBezTo>
                <a:close/>
                <a:moveTo>
                  <a:pt x="2971" y="1261"/>
                </a:moveTo>
                <a:cubicBezTo>
                  <a:pt x="2970" y="1262"/>
                  <a:pt x="2970" y="1263"/>
                  <a:pt x="2972" y="1264"/>
                </a:cubicBezTo>
                <a:cubicBezTo>
                  <a:pt x="2973" y="1265"/>
                  <a:pt x="2975" y="1266"/>
                  <a:pt x="2976" y="1265"/>
                </a:cubicBezTo>
                <a:cubicBezTo>
                  <a:pt x="2977" y="1265"/>
                  <a:pt x="2976" y="1263"/>
                  <a:pt x="2975" y="1262"/>
                </a:cubicBezTo>
                <a:cubicBezTo>
                  <a:pt x="2974" y="1261"/>
                  <a:pt x="2972" y="1261"/>
                  <a:pt x="2971" y="1261"/>
                </a:cubicBezTo>
                <a:close/>
                <a:moveTo>
                  <a:pt x="3043" y="1106"/>
                </a:moveTo>
                <a:cubicBezTo>
                  <a:pt x="3038" y="1105"/>
                  <a:pt x="3034" y="1106"/>
                  <a:pt x="3033" y="1109"/>
                </a:cubicBezTo>
                <a:cubicBezTo>
                  <a:pt x="3032" y="1111"/>
                  <a:pt x="3031" y="1113"/>
                  <a:pt x="3031" y="1113"/>
                </a:cubicBezTo>
                <a:cubicBezTo>
                  <a:pt x="3031" y="1113"/>
                  <a:pt x="3030" y="1113"/>
                  <a:pt x="3029" y="1112"/>
                </a:cubicBezTo>
                <a:cubicBezTo>
                  <a:pt x="3027" y="1112"/>
                  <a:pt x="3026" y="1113"/>
                  <a:pt x="3025" y="1114"/>
                </a:cubicBezTo>
                <a:cubicBezTo>
                  <a:pt x="3025" y="1115"/>
                  <a:pt x="3025" y="1116"/>
                  <a:pt x="3026" y="1116"/>
                </a:cubicBezTo>
                <a:cubicBezTo>
                  <a:pt x="3027" y="1116"/>
                  <a:pt x="3027" y="1117"/>
                  <a:pt x="3027" y="1117"/>
                </a:cubicBezTo>
                <a:cubicBezTo>
                  <a:pt x="3027" y="1118"/>
                  <a:pt x="3024" y="1119"/>
                  <a:pt x="3023" y="1119"/>
                </a:cubicBezTo>
                <a:cubicBezTo>
                  <a:pt x="3021" y="1118"/>
                  <a:pt x="3014" y="1121"/>
                  <a:pt x="3014" y="1122"/>
                </a:cubicBezTo>
                <a:cubicBezTo>
                  <a:pt x="3015" y="1122"/>
                  <a:pt x="3018" y="1131"/>
                  <a:pt x="3021" y="1131"/>
                </a:cubicBezTo>
                <a:cubicBezTo>
                  <a:pt x="3023" y="1132"/>
                  <a:pt x="3027" y="1131"/>
                  <a:pt x="3029" y="1128"/>
                </a:cubicBezTo>
                <a:cubicBezTo>
                  <a:pt x="3031" y="1126"/>
                  <a:pt x="3036" y="1120"/>
                  <a:pt x="3036" y="1120"/>
                </a:cubicBezTo>
                <a:cubicBezTo>
                  <a:pt x="3035" y="1119"/>
                  <a:pt x="3037" y="1118"/>
                  <a:pt x="3040" y="1119"/>
                </a:cubicBezTo>
                <a:cubicBezTo>
                  <a:pt x="3043" y="1120"/>
                  <a:pt x="3046" y="1117"/>
                  <a:pt x="3048" y="1114"/>
                </a:cubicBezTo>
                <a:cubicBezTo>
                  <a:pt x="3049" y="1110"/>
                  <a:pt x="3047" y="1107"/>
                  <a:pt x="3043" y="1106"/>
                </a:cubicBezTo>
                <a:close/>
                <a:moveTo>
                  <a:pt x="3087" y="1171"/>
                </a:moveTo>
                <a:cubicBezTo>
                  <a:pt x="3084" y="1170"/>
                  <a:pt x="3082" y="1169"/>
                  <a:pt x="3081" y="1168"/>
                </a:cubicBezTo>
                <a:cubicBezTo>
                  <a:pt x="3081" y="1167"/>
                  <a:pt x="3075" y="1169"/>
                  <a:pt x="3074" y="1168"/>
                </a:cubicBezTo>
                <a:cubicBezTo>
                  <a:pt x="3073" y="1168"/>
                  <a:pt x="3071" y="1169"/>
                  <a:pt x="3071" y="1170"/>
                </a:cubicBezTo>
                <a:cubicBezTo>
                  <a:pt x="3070" y="1171"/>
                  <a:pt x="3074" y="1173"/>
                  <a:pt x="3080" y="1174"/>
                </a:cubicBezTo>
                <a:cubicBezTo>
                  <a:pt x="3086" y="1175"/>
                  <a:pt x="3091" y="1175"/>
                  <a:pt x="3091" y="1174"/>
                </a:cubicBezTo>
                <a:cubicBezTo>
                  <a:pt x="3092" y="1173"/>
                  <a:pt x="3090" y="1171"/>
                  <a:pt x="3087" y="1171"/>
                </a:cubicBezTo>
                <a:close/>
                <a:moveTo>
                  <a:pt x="2991" y="1248"/>
                </a:moveTo>
                <a:cubicBezTo>
                  <a:pt x="2992" y="1247"/>
                  <a:pt x="2988" y="1247"/>
                  <a:pt x="2987" y="1246"/>
                </a:cubicBezTo>
                <a:cubicBezTo>
                  <a:pt x="2986" y="1246"/>
                  <a:pt x="2985" y="1246"/>
                  <a:pt x="2984" y="1246"/>
                </a:cubicBezTo>
                <a:cubicBezTo>
                  <a:pt x="2983" y="1247"/>
                  <a:pt x="2985" y="1249"/>
                  <a:pt x="2987" y="1251"/>
                </a:cubicBezTo>
                <a:cubicBezTo>
                  <a:pt x="2990" y="1253"/>
                  <a:pt x="2993" y="1255"/>
                  <a:pt x="2994" y="1254"/>
                </a:cubicBezTo>
                <a:cubicBezTo>
                  <a:pt x="2995" y="1253"/>
                  <a:pt x="2994" y="1252"/>
                  <a:pt x="2993" y="1251"/>
                </a:cubicBezTo>
                <a:cubicBezTo>
                  <a:pt x="2992" y="1250"/>
                  <a:pt x="2991" y="1249"/>
                  <a:pt x="2991" y="1248"/>
                </a:cubicBezTo>
                <a:close/>
                <a:moveTo>
                  <a:pt x="2981" y="1206"/>
                </a:moveTo>
                <a:cubicBezTo>
                  <a:pt x="2981" y="1206"/>
                  <a:pt x="2981" y="1206"/>
                  <a:pt x="2981" y="1208"/>
                </a:cubicBezTo>
                <a:cubicBezTo>
                  <a:pt x="2980" y="1210"/>
                  <a:pt x="2980" y="1213"/>
                  <a:pt x="2979" y="1214"/>
                </a:cubicBezTo>
                <a:cubicBezTo>
                  <a:pt x="2979" y="1216"/>
                  <a:pt x="2979" y="1217"/>
                  <a:pt x="2981" y="1217"/>
                </a:cubicBezTo>
                <a:cubicBezTo>
                  <a:pt x="2982" y="1217"/>
                  <a:pt x="2982" y="1217"/>
                  <a:pt x="2982" y="1217"/>
                </a:cubicBezTo>
                <a:cubicBezTo>
                  <a:pt x="2996" y="1210"/>
                  <a:pt x="3007" y="1203"/>
                  <a:pt x="3002" y="1198"/>
                </a:cubicBezTo>
                <a:cubicBezTo>
                  <a:pt x="2998" y="1194"/>
                  <a:pt x="2991" y="1200"/>
                  <a:pt x="2981" y="1206"/>
                </a:cubicBezTo>
                <a:close/>
                <a:moveTo>
                  <a:pt x="2979" y="1157"/>
                </a:moveTo>
                <a:cubicBezTo>
                  <a:pt x="2977" y="1154"/>
                  <a:pt x="2976" y="1154"/>
                  <a:pt x="2976" y="1156"/>
                </a:cubicBezTo>
                <a:cubicBezTo>
                  <a:pt x="2976" y="1158"/>
                  <a:pt x="2961" y="1162"/>
                  <a:pt x="2962" y="1162"/>
                </a:cubicBezTo>
                <a:cubicBezTo>
                  <a:pt x="2963" y="1161"/>
                  <a:pt x="2952" y="1153"/>
                  <a:pt x="2951" y="1154"/>
                </a:cubicBezTo>
                <a:cubicBezTo>
                  <a:pt x="2949" y="1155"/>
                  <a:pt x="2940" y="1160"/>
                  <a:pt x="2939" y="1161"/>
                </a:cubicBezTo>
                <a:cubicBezTo>
                  <a:pt x="2939" y="1162"/>
                  <a:pt x="2939" y="1163"/>
                  <a:pt x="2940" y="1165"/>
                </a:cubicBezTo>
                <a:cubicBezTo>
                  <a:pt x="2938" y="1165"/>
                  <a:pt x="2937" y="1165"/>
                  <a:pt x="2936" y="1165"/>
                </a:cubicBezTo>
                <a:cubicBezTo>
                  <a:pt x="2934" y="1166"/>
                  <a:pt x="2933" y="1169"/>
                  <a:pt x="2934" y="1171"/>
                </a:cubicBezTo>
                <a:cubicBezTo>
                  <a:pt x="2934" y="1173"/>
                  <a:pt x="2942" y="1182"/>
                  <a:pt x="2943" y="1182"/>
                </a:cubicBezTo>
                <a:cubicBezTo>
                  <a:pt x="2944" y="1181"/>
                  <a:pt x="2945" y="1181"/>
                  <a:pt x="2946" y="1182"/>
                </a:cubicBezTo>
                <a:cubicBezTo>
                  <a:pt x="2947" y="1182"/>
                  <a:pt x="2950" y="1181"/>
                  <a:pt x="2954" y="1179"/>
                </a:cubicBezTo>
                <a:cubicBezTo>
                  <a:pt x="2955" y="1178"/>
                  <a:pt x="2955" y="1176"/>
                  <a:pt x="2954" y="1174"/>
                </a:cubicBezTo>
                <a:cubicBezTo>
                  <a:pt x="2964" y="1176"/>
                  <a:pt x="2976" y="1178"/>
                  <a:pt x="2982" y="1176"/>
                </a:cubicBezTo>
                <a:cubicBezTo>
                  <a:pt x="2992" y="1173"/>
                  <a:pt x="3029" y="1173"/>
                  <a:pt x="3031" y="1170"/>
                </a:cubicBezTo>
                <a:cubicBezTo>
                  <a:pt x="3032" y="1166"/>
                  <a:pt x="2980" y="1159"/>
                  <a:pt x="2979" y="1157"/>
                </a:cubicBezTo>
                <a:close/>
                <a:moveTo>
                  <a:pt x="715" y="1130"/>
                </a:moveTo>
                <a:cubicBezTo>
                  <a:pt x="718" y="1129"/>
                  <a:pt x="714" y="1125"/>
                  <a:pt x="711" y="1126"/>
                </a:cubicBezTo>
                <a:cubicBezTo>
                  <a:pt x="709" y="1126"/>
                  <a:pt x="705" y="1130"/>
                  <a:pt x="706" y="1130"/>
                </a:cubicBezTo>
                <a:cubicBezTo>
                  <a:pt x="708" y="1131"/>
                  <a:pt x="712" y="1131"/>
                  <a:pt x="715" y="1130"/>
                </a:cubicBezTo>
                <a:close/>
                <a:moveTo>
                  <a:pt x="527" y="887"/>
                </a:moveTo>
                <a:cubicBezTo>
                  <a:pt x="528" y="886"/>
                  <a:pt x="524" y="885"/>
                  <a:pt x="518" y="885"/>
                </a:cubicBezTo>
                <a:cubicBezTo>
                  <a:pt x="511" y="884"/>
                  <a:pt x="490" y="887"/>
                  <a:pt x="495" y="888"/>
                </a:cubicBezTo>
                <a:cubicBezTo>
                  <a:pt x="501" y="890"/>
                  <a:pt x="527" y="888"/>
                  <a:pt x="527" y="887"/>
                </a:cubicBezTo>
                <a:close/>
                <a:moveTo>
                  <a:pt x="816" y="771"/>
                </a:moveTo>
                <a:cubicBezTo>
                  <a:pt x="817" y="770"/>
                  <a:pt x="817" y="767"/>
                  <a:pt x="815" y="767"/>
                </a:cubicBezTo>
                <a:cubicBezTo>
                  <a:pt x="813" y="767"/>
                  <a:pt x="811" y="769"/>
                  <a:pt x="811" y="770"/>
                </a:cubicBezTo>
                <a:cubicBezTo>
                  <a:pt x="811" y="772"/>
                  <a:pt x="812" y="773"/>
                  <a:pt x="813" y="773"/>
                </a:cubicBezTo>
                <a:cubicBezTo>
                  <a:pt x="814" y="773"/>
                  <a:pt x="816" y="772"/>
                  <a:pt x="816" y="771"/>
                </a:cubicBezTo>
                <a:close/>
                <a:moveTo>
                  <a:pt x="826" y="786"/>
                </a:moveTo>
                <a:cubicBezTo>
                  <a:pt x="826" y="786"/>
                  <a:pt x="826" y="787"/>
                  <a:pt x="826" y="787"/>
                </a:cubicBezTo>
                <a:cubicBezTo>
                  <a:pt x="826" y="788"/>
                  <a:pt x="826" y="787"/>
                  <a:pt x="826" y="786"/>
                </a:cubicBezTo>
                <a:close/>
                <a:moveTo>
                  <a:pt x="578" y="877"/>
                </a:moveTo>
                <a:cubicBezTo>
                  <a:pt x="571" y="874"/>
                  <a:pt x="554" y="874"/>
                  <a:pt x="555" y="879"/>
                </a:cubicBezTo>
                <a:cubicBezTo>
                  <a:pt x="562" y="881"/>
                  <a:pt x="577" y="880"/>
                  <a:pt x="578" y="877"/>
                </a:cubicBezTo>
                <a:close/>
                <a:moveTo>
                  <a:pt x="502" y="1036"/>
                </a:moveTo>
                <a:cubicBezTo>
                  <a:pt x="515" y="1035"/>
                  <a:pt x="503" y="1032"/>
                  <a:pt x="474" y="1030"/>
                </a:cubicBezTo>
                <a:cubicBezTo>
                  <a:pt x="446" y="1027"/>
                  <a:pt x="425" y="1038"/>
                  <a:pt x="436" y="1039"/>
                </a:cubicBezTo>
                <a:cubicBezTo>
                  <a:pt x="447" y="1040"/>
                  <a:pt x="490" y="1037"/>
                  <a:pt x="502" y="1036"/>
                </a:cubicBezTo>
                <a:close/>
                <a:moveTo>
                  <a:pt x="209" y="937"/>
                </a:moveTo>
                <a:cubicBezTo>
                  <a:pt x="207" y="932"/>
                  <a:pt x="187" y="931"/>
                  <a:pt x="177" y="935"/>
                </a:cubicBezTo>
                <a:cubicBezTo>
                  <a:pt x="177" y="941"/>
                  <a:pt x="200" y="941"/>
                  <a:pt x="209" y="937"/>
                </a:cubicBezTo>
                <a:close/>
                <a:moveTo>
                  <a:pt x="118" y="926"/>
                </a:moveTo>
                <a:cubicBezTo>
                  <a:pt x="122" y="927"/>
                  <a:pt x="126" y="927"/>
                  <a:pt x="129" y="927"/>
                </a:cubicBezTo>
                <a:cubicBezTo>
                  <a:pt x="137" y="926"/>
                  <a:pt x="143" y="925"/>
                  <a:pt x="142" y="924"/>
                </a:cubicBezTo>
                <a:cubicBezTo>
                  <a:pt x="141" y="923"/>
                  <a:pt x="125" y="922"/>
                  <a:pt x="113" y="921"/>
                </a:cubicBezTo>
                <a:cubicBezTo>
                  <a:pt x="116" y="923"/>
                  <a:pt x="118" y="925"/>
                  <a:pt x="118" y="926"/>
                </a:cubicBezTo>
                <a:cubicBezTo>
                  <a:pt x="118" y="926"/>
                  <a:pt x="118" y="926"/>
                  <a:pt x="118" y="926"/>
                </a:cubicBezTo>
                <a:close/>
                <a:moveTo>
                  <a:pt x="767" y="735"/>
                </a:moveTo>
                <a:cubicBezTo>
                  <a:pt x="770" y="737"/>
                  <a:pt x="772" y="737"/>
                  <a:pt x="773" y="736"/>
                </a:cubicBezTo>
                <a:cubicBezTo>
                  <a:pt x="774" y="735"/>
                  <a:pt x="773" y="733"/>
                  <a:pt x="770" y="732"/>
                </a:cubicBezTo>
                <a:cubicBezTo>
                  <a:pt x="768" y="731"/>
                  <a:pt x="765" y="731"/>
                  <a:pt x="764" y="732"/>
                </a:cubicBezTo>
                <a:cubicBezTo>
                  <a:pt x="763" y="733"/>
                  <a:pt x="765" y="734"/>
                  <a:pt x="767" y="735"/>
                </a:cubicBezTo>
                <a:close/>
                <a:moveTo>
                  <a:pt x="1123" y="518"/>
                </a:moveTo>
                <a:cubicBezTo>
                  <a:pt x="1124" y="517"/>
                  <a:pt x="1122" y="515"/>
                  <a:pt x="1120" y="514"/>
                </a:cubicBezTo>
                <a:cubicBezTo>
                  <a:pt x="1117" y="513"/>
                  <a:pt x="1114" y="513"/>
                  <a:pt x="1114" y="514"/>
                </a:cubicBezTo>
                <a:cubicBezTo>
                  <a:pt x="1113" y="515"/>
                  <a:pt x="1114" y="516"/>
                  <a:pt x="1116" y="518"/>
                </a:cubicBezTo>
                <a:cubicBezTo>
                  <a:pt x="1119" y="519"/>
                  <a:pt x="1122" y="519"/>
                  <a:pt x="1123" y="518"/>
                </a:cubicBezTo>
                <a:close/>
                <a:moveTo>
                  <a:pt x="1076" y="532"/>
                </a:moveTo>
                <a:cubicBezTo>
                  <a:pt x="1078" y="532"/>
                  <a:pt x="1080" y="531"/>
                  <a:pt x="1080" y="530"/>
                </a:cubicBezTo>
                <a:cubicBezTo>
                  <a:pt x="1080" y="529"/>
                  <a:pt x="1079" y="529"/>
                  <a:pt x="1078" y="529"/>
                </a:cubicBezTo>
                <a:cubicBezTo>
                  <a:pt x="1077" y="529"/>
                  <a:pt x="1076" y="528"/>
                  <a:pt x="1076" y="527"/>
                </a:cubicBezTo>
                <a:cubicBezTo>
                  <a:pt x="1076" y="526"/>
                  <a:pt x="1076" y="526"/>
                  <a:pt x="1076" y="526"/>
                </a:cubicBezTo>
                <a:cubicBezTo>
                  <a:pt x="1075" y="526"/>
                  <a:pt x="1074" y="532"/>
                  <a:pt x="1076" y="532"/>
                </a:cubicBezTo>
                <a:close/>
                <a:moveTo>
                  <a:pt x="1087" y="529"/>
                </a:moveTo>
                <a:cubicBezTo>
                  <a:pt x="1087" y="530"/>
                  <a:pt x="1089" y="530"/>
                  <a:pt x="1091" y="530"/>
                </a:cubicBezTo>
                <a:cubicBezTo>
                  <a:pt x="1093" y="530"/>
                  <a:pt x="1095" y="530"/>
                  <a:pt x="1095" y="529"/>
                </a:cubicBezTo>
                <a:cubicBezTo>
                  <a:pt x="1095" y="528"/>
                  <a:pt x="1093" y="527"/>
                  <a:pt x="1091" y="527"/>
                </a:cubicBezTo>
                <a:cubicBezTo>
                  <a:pt x="1089" y="527"/>
                  <a:pt x="1087" y="528"/>
                  <a:pt x="1087" y="529"/>
                </a:cubicBezTo>
                <a:close/>
                <a:moveTo>
                  <a:pt x="1090" y="516"/>
                </a:moveTo>
                <a:cubicBezTo>
                  <a:pt x="1085" y="514"/>
                  <a:pt x="1081" y="512"/>
                  <a:pt x="1081" y="512"/>
                </a:cubicBezTo>
                <a:cubicBezTo>
                  <a:pt x="1080" y="512"/>
                  <a:pt x="1080" y="515"/>
                  <a:pt x="1081" y="517"/>
                </a:cubicBezTo>
                <a:cubicBezTo>
                  <a:pt x="1083" y="519"/>
                  <a:pt x="1094" y="519"/>
                  <a:pt x="1090" y="516"/>
                </a:cubicBezTo>
                <a:close/>
                <a:moveTo>
                  <a:pt x="899" y="580"/>
                </a:moveTo>
                <a:cubicBezTo>
                  <a:pt x="900" y="581"/>
                  <a:pt x="905" y="584"/>
                  <a:pt x="908" y="582"/>
                </a:cubicBezTo>
                <a:cubicBezTo>
                  <a:pt x="911" y="580"/>
                  <a:pt x="904" y="574"/>
                  <a:pt x="899" y="576"/>
                </a:cubicBezTo>
                <a:cubicBezTo>
                  <a:pt x="894" y="577"/>
                  <a:pt x="882" y="582"/>
                  <a:pt x="882" y="582"/>
                </a:cubicBezTo>
                <a:cubicBezTo>
                  <a:pt x="883" y="583"/>
                  <a:pt x="892" y="584"/>
                  <a:pt x="893" y="582"/>
                </a:cubicBezTo>
                <a:cubicBezTo>
                  <a:pt x="894" y="581"/>
                  <a:pt x="897" y="580"/>
                  <a:pt x="899" y="580"/>
                </a:cubicBezTo>
                <a:close/>
                <a:moveTo>
                  <a:pt x="998" y="559"/>
                </a:moveTo>
                <a:cubicBezTo>
                  <a:pt x="993" y="560"/>
                  <a:pt x="996" y="559"/>
                  <a:pt x="990" y="562"/>
                </a:cubicBezTo>
                <a:cubicBezTo>
                  <a:pt x="995" y="561"/>
                  <a:pt x="992" y="562"/>
                  <a:pt x="998" y="559"/>
                </a:cubicBezTo>
                <a:close/>
                <a:moveTo>
                  <a:pt x="952" y="579"/>
                </a:moveTo>
                <a:cubicBezTo>
                  <a:pt x="947" y="573"/>
                  <a:pt x="917" y="563"/>
                  <a:pt x="915" y="563"/>
                </a:cubicBezTo>
                <a:cubicBezTo>
                  <a:pt x="912" y="564"/>
                  <a:pt x="928" y="587"/>
                  <a:pt x="937" y="593"/>
                </a:cubicBezTo>
                <a:cubicBezTo>
                  <a:pt x="940" y="595"/>
                  <a:pt x="942" y="597"/>
                  <a:pt x="944" y="598"/>
                </a:cubicBezTo>
                <a:cubicBezTo>
                  <a:pt x="944" y="598"/>
                  <a:pt x="944" y="599"/>
                  <a:pt x="944" y="599"/>
                </a:cubicBezTo>
                <a:cubicBezTo>
                  <a:pt x="941" y="602"/>
                  <a:pt x="948" y="608"/>
                  <a:pt x="953" y="610"/>
                </a:cubicBezTo>
                <a:cubicBezTo>
                  <a:pt x="954" y="610"/>
                  <a:pt x="955" y="610"/>
                  <a:pt x="956" y="610"/>
                </a:cubicBezTo>
                <a:cubicBezTo>
                  <a:pt x="958" y="612"/>
                  <a:pt x="962" y="615"/>
                  <a:pt x="963" y="615"/>
                </a:cubicBezTo>
                <a:cubicBezTo>
                  <a:pt x="965" y="615"/>
                  <a:pt x="975" y="616"/>
                  <a:pt x="980" y="612"/>
                </a:cubicBezTo>
                <a:cubicBezTo>
                  <a:pt x="984" y="609"/>
                  <a:pt x="981" y="602"/>
                  <a:pt x="978" y="598"/>
                </a:cubicBezTo>
                <a:cubicBezTo>
                  <a:pt x="984" y="598"/>
                  <a:pt x="992" y="597"/>
                  <a:pt x="995" y="597"/>
                </a:cubicBezTo>
                <a:cubicBezTo>
                  <a:pt x="1001" y="596"/>
                  <a:pt x="1010" y="592"/>
                  <a:pt x="1016" y="588"/>
                </a:cubicBezTo>
                <a:cubicBezTo>
                  <a:pt x="1022" y="584"/>
                  <a:pt x="1027" y="575"/>
                  <a:pt x="1025" y="577"/>
                </a:cubicBezTo>
                <a:cubicBezTo>
                  <a:pt x="1022" y="579"/>
                  <a:pt x="1019" y="579"/>
                  <a:pt x="1016" y="578"/>
                </a:cubicBezTo>
                <a:cubicBezTo>
                  <a:pt x="1014" y="576"/>
                  <a:pt x="1005" y="572"/>
                  <a:pt x="1001" y="574"/>
                </a:cubicBezTo>
                <a:cubicBezTo>
                  <a:pt x="998" y="575"/>
                  <a:pt x="987" y="580"/>
                  <a:pt x="983" y="583"/>
                </a:cubicBezTo>
                <a:cubicBezTo>
                  <a:pt x="983" y="578"/>
                  <a:pt x="981" y="572"/>
                  <a:pt x="976" y="566"/>
                </a:cubicBezTo>
                <a:cubicBezTo>
                  <a:pt x="969" y="564"/>
                  <a:pt x="963" y="568"/>
                  <a:pt x="960" y="574"/>
                </a:cubicBezTo>
                <a:cubicBezTo>
                  <a:pt x="957" y="574"/>
                  <a:pt x="955" y="574"/>
                  <a:pt x="954" y="575"/>
                </a:cubicBezTo>
                <a:cubicBezTo>
                  <a:pt x="953" y="575"/>
                  <a:pt x="954" y="576"/>
                  <a:pt x="954" y="577"/>
                </a:cubicBezTo>
                <a:cubicBezTo>
                  <a:pt x="955" y="577"/>
                  <a:pt x="956" y="578"/>
                  <a:pt x="956" y="578"/>
                </a:cubicBezTo>
                <a:cubicBezTo>
                  <a:pt x="956" y="578"/>
                  <a:pt x="957" y="579"/>
                  <a:pt x="959" y="580"/>
                </a:cubicBezTo>
                <a:cubicBezTo>
                  <a:pt x="959" y="582"/>
                  <a:pt x="959" y="584"/>
                  <a:pt x="960" y="586"/>
                </a:cubicBezTo>
                <a:cubicBezTo>
                  <a:pt x="957" y="584"/>
                  <a:pt x="954" y="581"/>
                  <a:pt x="952" y="579"/>
                </a:cubicBezTo>
                <a:close/>
                <a:moveTo>
                  <a:pt x="443" y="884"/>
                </a:moveTo>
                <a:cubicBezTo>
                  <a:pt x="443" y="884"/>
                  <a:pt x="443" y="884"/>
                  <a:pt x="443" y="884"/>
                </a:cubicBezTo>
                <a:cubicBezTo>
                  <a:pt x="443" y="884"/>
                  <a:pt x="444" y="884"/>
                  <a:pt x="443" y="884"/>
                </a:cubicBezTo>
                <a:close/>
                <a:moveTo>
                  <a:pt x="1553" y="1342"/>
                </a:moveTo>
                <a:cubicBezTo>
                  <a:pt x="1549" y="1345"/>
                  <a:pt x="1548" y="1349"/>
                  <a:pt x="1551" y="1353"/>
                </a:cubicBezTo>
                <a:cubicBezTo>
                  <a:pt x="1550" y="1353"/>
                  <a:pt x="1550" y="1353"/>
                  <a:pt x="1549" y="1353"/>
                </a:cubicBezTo>
                <a:cubicBezTo>
                  <a:pt x="1545" y="1352"/>
                  <a:pt x="1524" y="1350"/>
                  <a:pt x="1522" y="1351"/>
                </a:cubicBezTo>
                <a:cubicBezTo>
                  <a:pt x="1522" y="1352"/>
                  <a:pt x="1521" y="1352"/>
                  <a:pt x="1520" y="1353"/>
                </a:cubicBezTo>
                <a:cubicBezTo>
                  <a:pt x="1520" y="1353"/>
                  <a:pt x="1520" y="1353"/>
                  <a:pt x="1520" y="1353"/>
                </a:cubicBezTo>
                <a:cubicBezTo>
                  <a:pt x="1523" y="1355"/>
                  <a:pt x="1525" y="1356"/>
                  <a:pt x="1535" y="1356"/>
                </a:cubicBezTo>
                <a:cubicBezTo>
                  <a:pt x="1543" y="1356"/>
                  <a:pt x="1549" y="1356"/>
                  <a:pt x="1553" y="1355"/>
                </a:cubicBezTo>
                <a:cubicBezTo>
                  <a:pt x="1560" y="1361"/>
                  <a:pt x="1575" y="1364"/>
                  <a:pt x="1595" y="1361"/>
                </a:cubicBezTo>
                <a:cubicBezTo>
                  <a:pt x="1611" y="1351"/>
                  <a:pt x="1587" y="1339"/>
                  <a:pt x="1553" y="1342"/>
                </a:cubicBezTo>
                <a:close/>
                <a:moveTo>
                  <a:pt x="1613" y="1374"/>
                </a:moveTo>
                <a:cubicBezTo>
                  <a:pt x="1611" y="1374"/>
                  <a:pt x="1609" y="1375"/>
                  <a:pt x="1609" y="1376"/>
                </a:cubicBezTo>
                <a:cubicBezTo>
                  <a:pt x="1609" y="1377"/>
                  <a:pt x="1609" y="1378"/>
                  <a:pt x="1608" y="1378"/>
                </a:cubicBezTo>
                <a:cubicBezTo>
                  <a:pt x="1608" y="1378"/>
                  <a:pt x="1605" y="1386"/>
                  <a:pt x="1607" y="1386"/>
                </a:cubicBezTo>
                <a:cubicBezTo>
                  <a:pt x="1610" y="1387"/>
                  <a:pt x="1616" y="1385"/>
                  <a:pt x="1616" y="1381"/>
                </a:cubicBezTo>
                <a:cubicBezTo>
                  <a:pt x="1616" y="1377"/>
                  <a:pt x="1614" y="1374"/>
                  <a:pt x="1613" y="1374"/>
                </a:cubicBezTo>
                <a:close/>
                <a:moveTo>
                  <a:pt x="1626" y="1419"/>
                </a:moveTo>
                <a:cubicBezTo>
                  <a:pt x="1625" y="1416"/>
                  <a:pt x="1621" y="1411"/>
                  <a:pt x="1619" y="1411"/>
                </a:cubicBezTo>
                <a:cubicBezTo>
                  <a:pt x="1617" y="1411"/>
                  <a:pt x="1616" y="1412"/>
                  <a:pt x="1617" y="1414"/>
                </a:cubicBezTo>
                <a:cubicBezTo>
                  <a:pt x="1618" y="1416"/>
                  <a:pt x="1628" y="1421"/>
                  <a:pt x="1626" y="1419"/>
                </a:cubicBezTo>
                <a:close/>
                <a:moveTo>
                  <a:pt x="1643" y="1445"/>
                </a:moveTo>
                <a:cubicBezTo>
                  <a:pt x="1636" y="1441"/>
                  <a:pt x="1612" y="1449"/>
                  <a:pt x="1616" y="1451"/>
                </a:cubicBezTo>
                <a:cubicBezTo>
                  <a:pt x="1621" y="1453"/>
                  <a:pt x="1629" y="1453"/>
                  <a:pt x="1634" y="1453"/>
                </a:cubicBezTo>
                <a:cubicBezTo>
                  <a:pt x="1640" y="1452"/>
                  <a:pt x="1649" y="1448"/>
                  <a:pt x="1643" y="1445"/>
                </a:cubicBezTo>
                <a:close/>
                <a:moveTo>
                  <a:pt x="1587" y="1378"/>
                </a:moveTo>
                <a:cubicBezTo>
                  <a:pt x="1585" y="1378"/>
                  <a:pt x="1584" y="1378"/>
                  <a:pt x="1584" y="1379"/>
                </a:cubicBezTo>
                <a:cubicBezTo>
                  <a:pt x="1584" y="1380"/>
                  <a:pt x="1584" y="1381"/>
                  <a:pt x="1583" y="1382"/>
                </a:cubicBezTo>
                <a:cubicBezTo>
                  <a:pt x="1582" y="1382"/>
                  <a:pt x="1580" y="1389"/>
                  <a:pt x="1582" y="1390"/>
                </a:cubicBezTo>
                <a:cubicBezTo>
                  <a:pt x="1584" y="1391"/>
                  <a:pt x="1590" y="1389"/>
                  <a:pt x="1590" y="1385"/>
                </a:cubicBezTo>
                <a:cubicBezTo>
                  <a:pt x="1590" y="1381"/>
                  <a:pt x="1589" y="1378"/>
                  <a:pt x="1587" y="1378"/>
                </a:cubicBezTo>
                <a:close/>
                <a:moveTo>
                  <a:pt x="625" y="761"/>
                </a:moveTo>
                <a:cubicBezTo>
                  <a:pt x="588" y="761"/>
                  <a:pt x="565" y="761"/>
                  <a:pt x="563" y="762"/>
                </a:cubicBezTo>
                <a:cubicBezTo>
                  <a:pt x="556" y="765"/>
                  <a:pt x="569" y="766"/>
                  <a:pt x="625" y="761"/>
                </a:cubicBezTo>
                <a:close/>
                <a:moveTo>
                  <a:pt x="1497" y="1588"/>
                </a:moveTo>
                <a:cubicBezTo>
                  <a:pt x="1510" y="1594"/>
                  <a:pt x="1525" y="1580"/>
                  <a:pt x="1510" y="1560"/>
                </a:cubicBezTo>
                <a:cubicBezTo>
                  <a:pt x="1495" y="1553"/>
                  <a:pt x="1485" y="1570"/>
                  <a:pt x="1497" y="1588"/>
                </a:cubicBezTo>
                <a:close/>
                <a:moveTo>
                  <a:pt x="1424" y="1660"/>
                </a:moveTo>
                <a:cubicBezTo>
                  <a:pt x="1503" y="1574"/>
                  <a:pt x="1317" y="1532"/>
                  <a:pt x="1424" y="1660"/>
                </a:cubicBezTo>
                <a:close/>
                <a:moveTo>
                  <a:pt x="1829" y="1365"/>
                </a:moveTo>
                <a:cubicBezTo>
                  <a:pt x="1829" y="1362"/>
                  <a:pt x="1826" y="1359"/>
                  <a:pt x="1823" y="1359"/>
                </a:cubicBezTo>
                <a:cubicBezTo>
                  <a:pt x="1819" y="1359"/>
                  <a:pt x="1819" y="1369"/>
                  <a:pt x="1823" y="1370"/>
                </a:cubicBezTo>
                <a:cubicBezTo>
                  <a:pt x="1826" y="1370"/>
                  <a:pt x="1829" y="1368"/>
                  <a:pt x="1829" y="1365"/>
                </a:cubicBezTo>
                <a:close/>
                <a:moveTo>
                  <a:pt x="1790" y="1336"/>
                </a:moveTo>
                <a:cubicBezTo>
                  <a:pt x="1796" y="1336"/>
                  <a:pt x="1800" y="1333"/>
                  <a:pt x="1800" y="1329"/>
                </a:cubicBezTo>
                <a:cubicBezTo>
                  <a:pt x="1800" y="1325"/>
                  <a:pt x="1790" y="1322"/>
                  <a:pt x="1778" y="1322"/>
                </a:cubicBezTo>
                <a:cubicBezTo>
                  <a:pt x="1766" y="1322"/>
                  <a:pt x="1756" y="1322"/>
                  <a:pt x="1756" y="1323"/>
                </a:cubicBezTo>
                <a:cubicBezTo>
                  <a:pt x="1756" y="1324"/>
                  <a:pt x="1759" y="1326"/>
                  <a:pt x="1764" y="1328"/>
                </a:cubicBezTo>
                <a:cubicBezTo>
                  <a:pt x="1769" y="1329"/>
                  <a:pt x="1785" y="1336"/>
                  <a:pt x="1790" y="1336"/>
                </a:cubicBezTo>
                <a:close/>
                <a:moveTo>
                  <a:pt x="1801" y="1503"/>
                </a:moveTo>
                <a:cubicBezTo>
                  <a:pt x="1804" y="1506"/>
                  <a:pt x="1780" y="1508"/>
                  <a:pt x="1784" y="1506"/>
                </a:cubicBezTo>
                <a:cubicBezTo>
                  <a:pt x="1789" y="1504"/>
                  <a:pt x="1776" y="1494"/>
                  <a:pt x="1771" y="1493"/>
                </a:cubicBezTo>
                <a:cubicBezTo>
                  <a:pt x="1767" y="1491"/>
                  <a:pt x="1739" y="1496"/>
                  <a:pt x="1733" y="1498"/>
                </a:cubicBezTo>
                <a:cubicBezTo>
                  <a:pt x="1726" y="1500"/>
                  <a:pt x="1736" y="1514"/>
                  <a:pt x="1747" y="1520"/>
                </a:cubicBezTo>
                <a:cubicBezTo>
                  <a:pt x="1759" y="1526"/>
                  <a:pt x="1815" y="1516"/>
                  <a:pt x="1808" y="1509"/>
                </a:cubicBezTo>
                <a:cubicBezTo>
                  <a:pt x="1802" y="1502"/>
                  <a:pt x="1799" y="1499"/>
                  <a:pt x="1801" y="1503"/>
                </a:cubicBezTo>
                <a:close/>
                <a:moveTo>
                  <a:pt x="1848" y="1437"/>
                </a:moveTo>
                <a:cubicBezTo>
                  <a:pt x="1839" y="1433"/>
                  <a:pt x="1796" y="1442"/>
                  <a:pt x="1804" y="1445"/>
                </a:cubicBezTo>
                <a:cubicBezTo>
                  <a:pt x="1812" y="1447"/>
                  <a:pt x="1825" y="1449"/>
                  <a:pt x="1833" y="1448"/>
                </a:cubicBezTo>
                <a:cubicBezTo>
                  <a:pt x="1842" y="1447"/>
                  <a:pt x="1856" y="1442"/>
                  <a:pt x="1848" y="1437"/>
                </a:cubicBezTo>
                <a:close/>
                <a:moveTo>
                  <a:pt x="1695" y="1487"/>
                </a:moveTo>
                <a:cubicBezTo>
                  <a:pt x="1699" y="1485"/>
                  <a:pt x="1703" y="1475"/>
                  <a:pt x="1701" y="1473"/>
                </a:cubicBezTo>
                <a:cubicBezTo>
                  <a:pt x="1700" y="1473"/>
                  <a:pt x="1699" y="1472"/>
                  <a:pt x="1697" y="1470"/>
                </a:cubicBezTo>
                <a:cubicBezTo>
                  <a:pt x="1712" y="1474"/>
                  <a:pt x="1739" y="1474"/>
                  <a:pt x="1738" y="1470"/>
                </a:cubicBezTo>
                <a:cubicBezTo>
                  <a:pt x="1737" y="1466"/>
                  <a:pt x="1712" y="1455"/>
                  <a:pt x="1698" y="1452"/>
                </a:cubicBezTo>
                <a:cubicBezTo>
                  <a:pt x="1709" y="1447"/>
                  <a:pt x="1719" y="1435"/>
                  <a:pt x="1713" y="1433"/>
                </a:cubicBezTo>
                <a:cubicBezTo>
                  <a:pt x="1705" y="1432"/>
                  <a:pt x="1709" y="1417"/>
                  <a:pt x="1714" y="1416"/>
                </a:cubicBezTo>
                <a:cubicBezTo>
                  <a:pt x="1719" y="1415"/>
                  <a:pt x="1719" y="1414"/>
                  <a:pt x="1702" y="1413"/>
                </a:cubicBezTo>
                <a:cubicBezTo>
                  <a:pt x="1685" y="1411"/>
                  <a:pt x="1645" y="1434"/>
                  <a:pt x="1651" y="1439"/>
                </a:cubicBezTo>
                <a:cubicBezTo>
                  <a:pt x="1656" y="1444"/>
                  <a:pt x="1671" y="1450"/>
                  <a:pt x="1685" y="1453"/>
                </a:cubicBezTo>
                <a:cubicBezTo>
                  <a:pt x="1681" y="1456"/>
                  <a:pt x="1682" y="1462"/>
                  <a:pt x="1687" y="1467"/>
                </a:cubicBezTo>
                <a:cubicBezTo>
                  <a:pt x="1687" y="1467"/>
                  <a:pt x="1687" y="1467"/>
                  <a:pt x="1687" y="1467"/>
                </a:cubicBezTo>
                <a:cubicBezTo>
                  <a:pt x="1683" y="1466"/>
                  <a:pt x="1679" y="1466"/>
                  <a:pt x="1674" y="1466"/>
                </a:cubicBezTo>
                <a:cubicBezTo>
                  <a:pt x="1660" y="1466"/>
                  <a:pt x="1640" y="1483"/>
                  <a:pt x="1644" y="1485"/>
                </a:cubicBezTo>
                <a:cubicBezTo>
                  <a:pt x="1648" y="1488"/>
                  <a:pt x="1644" y="1506"/>
                  <a:pt x="1636" y="1515"/>
                </a:cubicBezTo>
                <a:cubicBezTo>
                  <a:pt x="1629" y="1524"/>
                  <a:pt x="1643" y="1552"/>
                  <a:pt x="1648" y="1552"/>
                </a:cubicBezTo>
                <a:cubicBezTo>
                  <a:pt x="1653" y="1553"/>
                  <a:pt x="1684" y="1521"/>
                  <a:pt x="1686" y="1510"/>
                </a:cubicBezTo>
                <a:cubicBezTo>
                  <a:pt x="1687" y="1499"/>
                  <a:pt x="1691" y="1489"/>
                  <a:pt x="1695" y="1487"/>
                </a:cubicBezTo>
                <a:close/>
                <a:moveTo>
                  <a:pt x="1662" y="1397"/>
                </a:moveTo>
                <a:cubicBezTo>
                  <a:pt x="1656" y="1393"/>
                  <a:pt x="1650" y="1391"/>
                  <a:pt x="1648" y="1392"/>
                </a:cubicBezTo>
                <a:cubicBezTo>
                  <a:pt x="1646" y="1394"/>
                  <a:pt x="1646" y="1402"/>
                  <a:pt x="1648" y="1405"/>
                </a:cubicBezTo>
                <a:cubicBezTo>
                  <a:pt x="1650" y="1407"/>
                  <a:pt x="1668" y="1401"/>
                  <a:pt x="1662" y="1397"/>
                </a:cubicBezTo>
                <a:close/>
                <a:moveTo>
                  <a:pt x="1711" y="1372"/>
                </a:moveTo>
                <a:cubicBezTo>
                  <a:pt x="1697" y="1369"/>
                  <a:pt x="1684" y="1379"/>
                  <a:pt x="1691" y="1388"/>
                </a:cubicBezTo>
                <a:cubicBezTo>
                  <a:pt x="1710" y="1391"/>
                  <a:pt x="1712" y="1383"/>
                  <a:pt x="1711" y="1372"/>
                </a:cubicBezTo>
                <a:close/>
                <a:moveTo>
                  <a:pt x="1715" y="1548"/>
                </a:moveTo>
                <a:cubicBezTo>
                  <a:pt x="1710" y="1549"/>
                  <a:pt x="1705" y="1548"/>
                  <a:pt x="1704" y="1546"/>
                </a:cubicBezTo>
                <a:cubicBezTo>
                  <a:pt x="1703" y="1544"/>
                  <a:pt x="1703" y="1539"/>
                  <a:pt x="1695" y="1539"/>
                </a:cubicBezTo>
                <a:cubicBezTo>
                  <a:pt x="1688" y="1539"/>
                  <a:pt x="1684" y="1549"/>
                  <a:pt x="1693" y="1550"/>
                </a:cubicBezTo>
                <a:cubicBezTo>
                  <a:pt x="1703" y="1551"/>
                  <a:pt x="1728" y="1554"/>
                  <a:pt x="1729" y="1554"/>
                </a:cubicBezTo>
                <a:cubicBezTo>
                  <a:pt x="1729" y="1554"/>
                  <a:pt x="1720" y="1547"/>
                  <a:pt x="1715" y="1548"/>
                </a:cubicBezTo>
                <a:close/>
                <a:moveTo>
                  <a:pt x="1055" y="1414"/>
                </a:moveTo>
                <a:cubicBezTo>
                  <a:pt x="1051" y="1415"/>
                  <a:pt x="1049" y="1418"/>
                  <a:pt x="1050" y="1420"/>
                </a:cubicBezTo>
                <a:cubicBezTo>
                  <a:pt x="1052" y="1421"/>
                  <a:pt x="1067" y="1421"/>
                  <a:pt x="1069" y="1419"/>
                </a:cubicBezTo>
                <a:cubicBezTo>
                  <a:pt x="1070" y="1417"/>
                  <a:pt x="1059" y="1412"/>
                  <a:pt x="1055" y="1414"/>
                </a:cubicBezTo>
                <a:close/>
                <a:moveTo>
                  <a:pt x="800" y="1454"/>
                </a:moveTo>
                <a:cubicBezTo>
                  <a:pt x="790" y="1455"/>
                  <a:pt x="764" y="1460"/>
                  <a:pt x="763" y="1463"/>
                </a:cubicBezTo>
                <a:cubicBezTo>
                  <a:pt x="762" y="1466"/>
                  <a:pt x="802" y="1466"/>
                  <a:pt x="807" y="1461"/>
                </a:cubicBezTo>
                <a:cubicBezTo>
                  <a:pt x="813" y="1456"/>
                  <a:pt x="809" y="1453"/>
                  <a:pt x="800" y="1454"/>
                </a:cubicBezTo>
                <a:close/>
                <a:moveTo>
                  <a:pt x="592" y="1203"/>
                </a:moveTo>
                <a:cubicBezTo>
                  <a:pt x="595" y="1203"/>
                  <a:pt x="607" y="1196"/>
                  <a:pt x="611" y="1194"/>
                </a:cubicBezTo>
                <a:cubicBezTo>
                  <a:pt x="614" y="1191"/>
                  <a:pt x="611" y="1190"/>
                  <a:pt x="604" y="1191"/>
                </a:cubicBezTo>
                <a:cubicBezTo>
                  <a:pt x="597" y="1192"/>
                  <a:pt x="588" y="1203"/>
                  <a:pt x="592" y="1203"/>
                </a:cubicBezTo>
                <a:close/>
                <a:moveTo>
                  <a:pt x="718" y="1284"/>
                </a:moveTo>
                <a:cubicBezTo>
                  <a:pt x="716" y="1285"/>
                  <a:pt x="705" y="1293"/>
                  <a:pt x="705" y="1295"/>
                </a:cubicBezTo>
                <a:cubicBezTo>
                  <a:pt x="705" y="1297"/>
                  <a:pt x="696" y="1305"/>
                  <a:pt x="684" y="1313"/>
                </a:cubicBezTo>
                <a:cubicBezTo>
                  <a:pt x="672" y="1320"/>
                  <a:pt x="651" y="1351"/>
                  <a:pt x="655" y="1352"/>
                </a:cubicBezTo>
                <a:cubicBezTo>
                  <a:pt x="657" y="1353"/>
                  <a:pt x="675" y="1347"/>
                  <a:pt x="689" y="1341"/>
                </a:cubicBezTo>
                <a:cubicBezTo>
                  <a:pt x="696" y="1341"/>
                  <a:pt x="721" y="1336"/>
                  <a:pt x="723" y="1332"/>
                </a:cubicBezTo>
                <a:cubicBezTo>
                  <a:pt x="727" y="1327"/>
                  <a:pt x="723" y="1325"/>
                  <a:pt x="715" y="1327"/>
                </a:cubicBezTo>
                <a:cubicBezTo>
                  <a:pt x="712" y="1328"/>
                  <a:pt x="708" y="1330"/>
                  <a:pt x="704" y="1331"/>
                </a:cubicBezTo>
                <a:cubicBezTo>
                  <a:pt x="711" y="1323"/>
                  <a:pt x="729" y="1311"/>
                  <a:pt x="734" y="1310"/>
                </a:cubicBezTo>
                <a:cubicBezTo>
                  <a:pt x="739" y="1310"/>
                  <a:pt x="748" y="1293"/>
                  <a:pt x="741" y="1288"/>
                </a:cubicBezTo>
                <a:cubicBezTo>
                  <a:pt x="734" y="1283"/>
                  <a:pt x="721" y="1283"/>
                  <a:pt x="718" y="1284"/>
                </a:cubicBezTo>
                <a:close/>
                <a:moveTo>
                  <a:pt x="783" y="1279"/>
                </a:moveTo>
                <a:cubicBezTo>
                  <a:pt x="792" y="1277"/>
                  <a:pt x="798" y="1249"/>
                  <a:pt x="788" y="1245"/>
                </a:cubicBezTo>
                <a:cubicBezTo>
                  <a:pt x="777" y="1240"/>
                  <a:pt x="776" y="1241"/>
                  <a:pt x="778" y="1243"/>
                </a:cubicBezTo>
                <a:cubicBezTo>
                  <a:pt x="779" y="1245"/>
                  <a:pt x="764" y="1256"/>
                  <a:pt x="758" y="1255"/>
                </a:cubicBezTo>
                <a:cubicBezTo>
                  <a:pt x="756" y="1254"/>
                  <a:pt x="752" y="1257"/>
                  <a:pt x="749" y="1261"/>
                </a:cubicBezTo>
                <a:cubicBezTo>
                  <a:pt x="739" y="1261"/>
                  <a:pt x="730" y="1263"/>
                  <a:pt x="724" y="1266"/>
                </a:cubicBezTo>
                <a:cubicBezTo>
                  <a:pt x="729" y="1272"/>
                  <a:pt x="738" y="1275"/>
                  <a:pt x="748" y="1275"/>
                </a:cubicBezTo>
                <a:cubicBezTo>
                  <a:pt x="748" y="1275"/>
                  <a:pt x="748" y="1275"/>
                  <a:pt x="748" y="1275"/>
                </a:cubicBezTo>
                <a:cubicBezTo>
                  <a:pt x="759" y="1279"/>
                  <a:pt x="774" y="1280"/>
                  <a:pt x="783" y="1279"/>
                </a:cubicBezTo>
                <a:close/>
                <a:moveTo>
                  <a:pt x="633" y="1330"/>
                </a:moveTo>
                <a:cubicBezTo>
                  <a:pt x="630" y="1330"/>
                  <a:pt x="627" y="1329"/>
                  <a:pt x="625" y="1327"/>
                </a:cubicBezTo>
                <a:cubicBezTo>
                  <a:pt x="624" y="1325"/>
                  <a:pt x="612" y="1327"/>
                  <a:pt x="611" y="1327"/>
                </a:cubicBezTo>
                <a:cubicBezTo>
                  <a:pt x="611" y="1327"/>
                  <a:pt x="628" y="1334"/>
                  <a:pt x="634" y="1336"/>
                </a:cubicBezTo>
                <a:cubicBezTo>
                  <a:pt x="641" y="1338"/>
                  <a:pt x="650" y="1330"/>
                  <a:pt x="646" y="1328"/>
                </a:cubicBezTo>
                <a:cubicBezTo>
                  <a:pt x="642" y="1325"/>
                  <a:pt x="636" y="1329"/>
                  <a:pt x="633" y="1330"/>
                </a:cubicBezTo>
                <a:close/>
                <a:moveTo>
                  <a:pt x="672" y="1253"/>
                </a:moveTo>
                <a:cubicBezTo>
                  <a:pt x="676" y="1247"/>
                  <a:pt x="675" y="1243"/>
                  <a:pt x="670" y="1242"/>
                </a:cubicBezTo>
                <a:cubicBezTo>
                  <a:pt x="665" y="1241"/>
                  <a:pt x="643" y="1246"/>
                  <a:pt x="639" y="1248"/>
                </a:cubicBezTo>
                <a:cubicBezTo>
                  <a:pt x="634" y="1250"/>
                  <a:pt x="668" y="1258"/>
                  <a:pt x="672" y="1253"/>
                </a:cubicBezTo>
                <a:close/>
                <a:moveTo>
                  <a:pt x="681" y="1141"/>
                </a:moveTo>
                <a:cubicBezTo>
                  <a:pt x="692" y="1134"/>
                  <a:pt x="684" y="1132"/>
                  <a:pt x="684" y="1128"/>
                </a:cubicBezTo>
                <a:cubicBezTo>
                  <a:pt x="666" y="1125"/>
                  <a:pt x="662" y="1144"/>
                  <a:pt x="681" y="1141"/>
                </a:cubicBezTo>
                <a:close/>
                <a:moveTo>
                  <a:pt x="593" y="1183"/>
                </a:moveTo>
                <a:cubicBezTo>
                  <a:pt x="607" y="1192"/>
                  <a:pt x="625" y="1186"/>
                  <a:pt x="646" y="1177"/>
                </a:cubicBezTo>
                <a:cubicBezTo>
                  <a:pt x="637" y="1170"/>
                  <a:pt x="604" y="1173"/>
                  <a:pt x="593" y="1183"/>
                </a:cubicBezTo>
                <a:close/>
                <a:moveTo>
                  <a:pt x="1007" y="1433"/>
                </a:moveTo>
                <a:cubicBezTo>
                  <a:pt x="990" y="1446"/>
                  <a:pt x="1059" y="1455"/>
                  <a:pt x="1054" y="1439"/>
                </a:cubicBezTo>
                <a:cubicBezTo>
                  <a:pt x="1039" y="1436"/>
                  <a:pt x="1032" y="1429"/>
                  <a:pt x="1007" y="1433"/>
                </a:cubicBezTo>
                <a:close/>
                <a:moveTo>
                  <a:pt x="906" y="1253"/>
                </a:moveTo>
                <a:cubicBezTo>
                  <a:pt x="908" y="1251"/>
                  <a:pt x="908" y="1249"/>
                  <a:pt x="907" y="1249"/>
                </a:cubicBezTo>
                <a:cubicBezTo>
                  <a:pt x="906" y="1248"/>
                  <a:pt x="903" y="1249"/>
                  <a:pt x="901" y="1250"/>
                </a:cubicBezTo>
                <a:cubicBezTo>
                  <a:pt x="900" y="1252"/>
                  <a:pt x="899" y="1254"/>
                  <a:pt x="901" y="1255"/>
                </a:cubicBezTo>
                <a:cubicBezTo>
                  <a:pt x="902" y="1255"/>
                  <a:pt x="905" y="1255"/>
                  <a:pt x="906" y="1253"/>
                </a:cubicBezTo>
                <a:close/>
                <a:moveTo>
                  <a:pt x="927" y="1258"/>
                </a:moveTo>
                <a:cubicBezTo>
                  <a:pt x="928" y="1256"/>
                  <a:pt x="917" y="1254"/>
                  <a:pt x="914" y="1256"/>
                </a:cubicBezTo>
                <a:cubicBezTo>
                  <a:pt x="911" y="1258"/>
                  <a:pt x="910" y="1260"/>
                  <a:pt x="913" y="1262"/>
                </a:cubicBezTo>
                <a:cubicBezTo>
                  <a:pt x="915" y="1263"/>
                  <a:pt x="926" y="1260"/>
                  <a:pt x="927" y="1258"/>
                </a:cubicBezTo>
                <a:close/>
                <a:moveTo>
                  <a:pt x="830" y="1216"/>
                </a:moveTo>
                <a:cubicBezTo>
                  <a:pt x="817" y="1223"/>
                  <a:pt x="808" y="1228"/>
                  <a:pt x="822" y="1233"/>
                </a:cubicBezTo>
                <a:cubicBezTo>
                  <a:pt x="835" y="1229"/>
                  <a:pt x="840" y="1219"/>
                  <a:pt x="830" y="1216"/>
                </a:cubicBezTo>
                <a:close/>
                <a:moveTo>
                  <a:pt x="962" y="1400"/>
                </a:moveTo>
                <a:cubicBezTo>
                  <a:pt x="963" y="1400"/>
                  <a:pt x="963" y="1400"/>
                  <a:pt x="963" y="1400"/>
                </a:cubicBezTo>
                <a:cubicBezTo>
                  <a:pt x="963" y="1400"/>
                  <a:pt x="962" y="1400"/>
                  <a:pt x="961" y="1400"/>
                </a:cubicBezTo>
                <a:cubicBezTo>
                  <a:pt x="961" y="1400"/>
                  <a:pt x="962" y="1400"/>
                  <a:pt x="962" y="1400"/>
                </a:cubicBezTo>
                <a:close/>
                <a:moveTo>
                  <a:pt x="826" y="1248"/>
                </a:moveTo>
                <a:cubicBezTo>
                  <a:pt x="819" y="1248"/>
                  <a:pt x="821" y="1258"/>
                  <a:pt x="825" y="1257"/>
                </a:cubicBezTo>
                <a:cubicBezTo>
                  <a:pt x="828" y="1256"/>
                  <a:pt x="838" y="1251"/>
                  <a:pt x="839" y="1249"/>
                </a:cubicBezTo>
                <a:cubicBezTo>
                  <a:pt x="839" y="1248"/>
                  <a:pt x="833" y="1247"/>
                  <a:pt x="826" y="1248"/>
                </a:cubicBezTo>
                <a:close/>
                <a:moveTo>
                  <a:pt x="922" y="1277"/>
                </a:moveTo>
                <a:cubicBezTo>
                  <a:pt x="908" y="1277"/>
                  <a:pt x="900" y="1272"/>
                  <a:pt x="881" y="1279"/>
                </a:cubicBezTo>
                <a:cubicBezTo>
                  <a:pt x="871" y="1292"/>
                  <a:pt x="931" y="1290"/>
                  <a:pt x="922" y="1277"/>
                </a:cubicBezTo>
                <a:close/>
                <a:moveTo>
                  <a:pt x="875" y="1414"/>
                </a:moveTo>
                <a:cubicBezTo>
                  <a:pt x="873" y="1417"/>
                  <a:pt x="873" y="1420"/>
                  <a:pt x="874" y="1420"/>
                </a:cubicBezTo>
                <a:cubicBezTo>
                  <a:pt x="875" y="1420"/>
                  <a:pt x="880" y="1418"/>
                  <a:pt x="886" y="1415"/>
                </a:cubicBezTo>
                <a:cubicBezTo>
                  <a:pt x="892" y="1411"/>
                  <a:pt x="877" y="1411"/>
                  <a:pt x="875" y="1414"/>
                </a:cubicBezTo>
                <a:close/>
                <a:moveTo>
                  <a:pt x="1281" y="1600"/>
                </a:moveTo>
                <a:cubicBezTo>
                  <a:pt x="1279" y="1590"/>
                  <a:pt x="1272" y="1578"/>
                  <a:pt x="1268" y="1567"/>
                </a:cubicBezTo>
                <a:cubicBezTo>
                  <a:pt x="1251" y="1567"/>
                  <a:pt x="1272" y="1608"/>
                  <a:pt x="1281" y="1600"/>
                </a:cubicBezTo>
                <a:close/>
                <a:moveTo>
                  <a:pt x="2903" y="1173"/>
                </a:moveTo>
                <a:cubicBezTo>
                  <a:pt x="2897" y="1172"/>
                  <a:pt x="2887" y="1175"/>
                  <a:pt x="2880" y="1178"/>
                </a:cubicBezTo>
                <a:cubicBezTo>
                  <a:pt x="2873" y="1181"/>
                  <a:pt x="2865" y="1189"/>
                  <a:pt x="2868" y="1187"/>
                </a:cubicBezTo>
                <a:cubicBezTo>
                  <a:pt x="2870" y="1186"/>
                  <a:pt x="2874" y="1186"/>
                  <a:pt x="2876" y="1188"/>
                </a:cubicBezTo>
                <a:cubicBezTo>
                  <a:pt x="2878" y="1190"/>
                  <a:pt x="2885" y="1195"/>
                  <a:pt x="2890" y="1194"/>
                </a:cubicBezTo>
                <a:cubicBezTo>
                  <a:pt x="2894" y="1193"/>
                  <a:pt x="2911" y="1188"/>
                  <a:pt x="2913" y="1186"/>
                </a:cubicBezTo>
                <a:cubicBezTo>
                  <a:pt x="2916" y="1185"/>
                  <a:pt x="2927" y="1176"/>
                  <a:pt x="2926" y="1175"/>
                </a:cubicBezTo>
                <a:cubicBezTo>
                  <a:pt x="2924" y="1174"/>
                  <a:pt x="2908" y="1173"/>
                  <a:pt x="2903" y="1173"/>
                </a:cubicBezTo>
                <a:close/>
                <a:moveTo>
                  <a:pt x="2915" y="1223"/>
                </a:moveTo>
                <a:cubicBezTo>
                  <a:pt x="2914" y="1223"/>
                  <a:pt x="2912" y="1224"/>
                  <a:pt x="2912" y="1225"/>
                </a:cubicBezTo>
                <a:cubicBezTo>
                  <a:pt x="2911" y="1227"/>
                  <a:pt x="2912" y="1228"/>
                  <a:pt x="2913" y="1228"/>
                </a:cubicBezTo>
                <a:cubicBezTo>
                  <a:pt x="2914" y="1228"/>
                  <a:pt x="2915" y="1228"/>
                  <a:pt x="2916" y="1226"/>
                </a:cubicBezTo>
                <a:cubicBezTo>
                  <a:pt x="2917" y="1225"/>
                  <a:pt x="2916" y="1224"/>
                  <a:pt x="2915" y="1223"/>
                </a:cubicBezTo>
                <a:close/>
                <a:moveTo>
                  <a:pt x="2882" y="1162"/>
                </a:moveTo>
                <a:cubicBezTo>
                  <a:pt x="2884" y="1162"/>
                  <a:pt x="2886" y="1159"/>
                  <a:pt x="2888" y="1155"/>
                </a:cubicBezTo>
                <a:cubicBezTo>
                  <a:pt x="2890" y="1151"/>
                  <a:pt x="2890" y="1148"/>
                  <a:pt x="2888" y="1147"/>
                </a:cubicBezTo>
                <a:cubicBezTo>
                  <a:pt x="2886" y="1147"/>
                  <a:pt x="2884" y="1148"/>
                  <a:pt x="2883" y="1150"/>
                </a:cubicBezTo>
                <a:cubicBezTo>
                  <a:pt x="2883" y="1152"/>
                  <a:pt x="2881" y="1154"/>
                  <a:pt x="2879" y="1154"/>
                </a:cubicBezTo>
                <a:cubicBezTo>
                  <a:pt x="2878" y="1154"/>
                  <a:pt x="2880" y="1158"/>
                  <a:pt x="2880" y="1159"/>
                </a:cubicBezTo>
                <a:cubicBezTo>
                  <a:pt x="2879" y="1160"/>
                  <a:pt x="2880" y="1161"/>
                  <a:pt x="2882" y="1162"/>
                </a:cubicBezTo>
                <a:close/>
                <a:moveTo>
                  <a:pt x="2914" y="1158"/>
                </a:moveTo>
                <a:cubicBezTo>
                  <a:pt x="2916" y="1157"/>
                  <a:pt x="2917" y="1151"/>
                  <a:pt x="2914" y="1150"/>
                </a:cubicBezTo>
                <a:cubicBezTo>
                  <a:pt x="2912" y="1149"/>
                  <a:pt x="2904" y="1144"/>
                  <a:pt x="2901" y="1146"/>
                </a:cubicBezTo>
                <a:cubicBezTo>
                  <a:pt x="2899" y="1147"/>
                  <a:pt x="2900" y="1151"/>
                  <a:pt x="2904" y="1154"/>
                </a:cubicBezTo>
                <a:cubicBezTo>
                  <a:pt x="2908" y="1157"/>
                  <a:pt x="2913" y="1159"/>
                  <a:pt x="2914" y="1158"/>
                </a:cubicBezTo>
                <a:close/>
                <a:moveTo>
                  <a:pt x="2923" y="1158"/>
                </a:moveTo>
                <a:cubicBezTo>
                  <a:pt x="2924" y="1156"/>
                  <a:pt x="2924" y="1155"/>
                  <a:pt x="2922" y="1154"/>
                </a:cubicBezTo>
                <a:cubicBezTo>
                  <a:pt x="2920" y="1154"/>
                  <a:pt x="2918" y="1155"/>
                  <a:pt x="2917" y="1157"/>
                </a:cubicBezTo>
                <a:cubicBezTo>
                  <a:pt x="2917" y="1159"/>
                  <a:pt x="2917" y="1161"/>
                  <a:pt x="2919" y="1161"/>
                </a:cubicBezTo>
                <a:cubicBezTo>
                  <a:pt x="2921" y="1162"/>
                  <a:pt x="2923" y="1160"/>
                  <a:pt x="2923" y="1158"/>
                </a:cubicBezTo>
                <a:close/>
                <a:moveTo>
                  <a:pt x="2855" y="1136"/>
                </a:moveTo>
                <a:cubicBezTo>
                  <a:pt x="2854" y="1131"/>
                  <a:pt x="2855" y="1135"/>
                  <a:pt x="2851" y="1127"/>
                </a:cubicBezTo>
                <a:cubicBezTo>
                  <a:pt x="2852" y="1133"/>
                  <a:pt x="2850" y="1129"/>
                  <a:pt x="2855" y="1136"/>
                </a:cubicBezTo>
                <a:close/>
                <a:moveTo>
                  <a:pt x="2866" y="1124"/>
                </a:moveTo>
                <a:cubicBezTo>
                  <a:pt x="2864" y="1123"/>
                  <a:pt x="2862" y="1124"/>
                  <a:pt x="2862" y="1125"/>
                </a:cubicBezTo>
                <a:cubicBezTo>
                  <a:pt x="2861" y="1126"/>
                  <a:pt x="2863" y="1128"/>
                  <a:pt x="2867" y="1129"/>
                </a:cubicBezTo>
                <a:cubicBezTo>
                  <a:pt x="2870" y="1129"/>
                  <a:pt x="2868" y="1124"/>
                  <a:pt x="2866" y="1124"/>
                </a:cubicBezTo>
                <a:close/>
                <a:moveTo>
                  <a:pt x="2880" y="1266"/>
                </a:moveTo>
                <a:cubicBezTo>
                  <a:pt x="2881" y="1266"/>
                  <a:pt x="2881" y="1266"/>
                  <a:pt x="2881" y="1266"/>
                </a:cubicBezTo>
                <a:cubicBezTo>
                  <a:pt x="2880" y="1266"/>
                  <a:pt x="2880" y="1266"/>
                  <a:pt x="2880" y="1266"/>
                </a:cubicBezTo>
                <a:cubicBezTo>
                  <a:pt x="2880" y="1266"/>
                  <a:pt x="2880" y="1266"/>
                  <a:pt x="2880" y="1266"/>
                </a:cubicBezTo>
                <a:close/>
                <a:moveTo>
                  <a:pt x="2897" y="1207"/>
                </a:moveTo>
                <a:cubicBezTo>
                  <a:pt x="2892" y="1208"/>
                  <a:pt x="2895" y="1207"/>
                  <a:pt x="2888" y="1209"/>
                </a:cubicBezTo>
                <a:cubicBezTo>
                  <a:pt x="2893" y="1209"/>
                  <a:pt x="2890" y="1210"/>
                  <a:pt x="2897" y="1207"/>
                </a:cubicBezTo>
                <a:close/>
                <a:moveTo>
                  <a:pt x="913" y="1392"/>
                </a:moveTo>
                <a:cubicBezTo>
                  <a:pt x="914" y="1392"/>
                  <a:pt x="920" y="1385"/>
                  <a:pt x="928" y="1376"/>
                </a:cubicBezTo>
                <a:cubicBezTo>
                  <a:pt x="910" y="1390"/>
                  <a:pt x="908" y="1394"/>
                  <a:pt x="913" y="1392"/>
                </a:cubicBezTo>
                <a:close/>
                <a:moveTo>
                  <a:pt x="628" y="1301"/>
                </a:moveTo>
                <a:cubicBezTo>
                  <a:pt x="624" y="1295"/>
                  <a:pt x="669" y="1291"/>
                  <a:pt x="675" y="1293"/>
                </a:cubicBezTo>
                <a:cubicBezTo>
                  <a:pt x="682" y="1296"/>
                  <a:pt x="685" y="1296"/>
                  <a:pt x="672" y="1285"/>
                </a:cubicBezTo>
                <a:cubicBezTo>
                  <a:pt x="659" y="1273"/>
                  <a:pt x="559" y="1261"/>
                  <a:pt x="551" y="1267"/>
                </a:cubicBezTo>
                <a:cubicBezTo>
                  <a:pt x="543" y="1273"/>
                  <a:pt x="544" y="1286"/>
                  <a:pt x="552" y="1296"/>
                </a:cubicBezTo>
                <a:cubicBezTo>
                  <a:pt x="561" y="1305"/>
                  <a:pt x="632" y="1307"/>
                  <a:pt x="628" y="1301"/>
                </a:cubicBezTo>
                <a:close/>
                <a:moveTo>
                  <a:pt x="928" y="1376"/>
                </a:moveTo>
                <a:cubicBezTo>
                  <a:pt x="935" y="1370"/>
                  <a:pt x="944" y="1359"/>
                  <a:pt x="952" y="1347"/>
                </a:cubicBezTo>
                <a:cubicBezTo>
                  <a:pt x="943" y="1358"/>
                  <a:pt x="935" y="1368"/>
                  <a:pt x="928" y="1376"/>
                </a:cubicBezTo>
                <a:close/>
                <a:moveTo>
                  <a:pt x="1092" y="1273"/>
                </a:moveTo>
                <a:cubicBezTo>
                  <a:pt x="1092" y="1273"/>
                  <a:pt x="1092" y="1274"/>
                  <a:pt x="1092" y="1274"/>
                </a:cubicBezTo>
                <a:cubicBezTo>
                  <a:pt x="1094" y="1275"/>
                  <a:pt x="1093" y="1275"/>
                  <a:pt x="1092" y="1273"/>
                </a:cubicBezTo>
                <a:close/>
                <a:moveTo>
                  <a:pt x="2503" y="1376"/>
                </a:moveTo>
                <a:cubicBezTo>
                  <a:pt x="2496" y="1368"/>
                  <a:pt x="2488" y="1358"/>
                  <a:pt x="2479" y="1347"/>
                </a:cubicBezTo>
                <a:cubicBezTo>
                  <a:pt x="2487" y="1359"/>
                  <a:pt x="2496" y="1370"/>
                  <a:pt x="2503" y="1376"/>
                </a:cubicBezTo>
                <a:close/>
                <a:moveTo>
                  <a:pt x="2518" y="1392"/>
                </a:moveTo>
                <a:cubicBezTo>
                  <a:pt x="2523" y="1394"/>
                  <a:pt x="2521" y="1390"/>
                  <a:pt x="2503" y="1376"/>
                </a:cubicBezTo>
                <a:cubicBezTo>
                  <a:pt x="2511" y="1385"/>
                  <a:pt x="2517" y="1392"/>
                  <a:pt x="2518" y="1392"/>
                </a:cubicBezTo>
                <a:close/>
                <a:moveTo>
                  <a:pt x="1248" y="1469"/>
                </a:moveTo>
                <a:cubicBezTo>
                  <a:pt x="1248" y="1470"/>
                  <a:pt x="1248" y="1470"/>
                  <a:pt x="1248" y="1470"/>
                </a:cubicBezTo>
                <a:cubicBezTo>
                  <a:pt x="1249" y="1472"/>
                  <a:pt x="1249" y="1471"/>
                  <a:pt x="1248" y="1469"/>
                </a:cubicBezTo>
                <a:close/>
                <a:moveTo>
                  <a:pt x="2801" y="1266"/>
                </a:moveTo>
                <a:cubicBezTo>
                  <a:pt x="2800" y="1266"/>
                  <a:pt x="2801" y="1266"/>
                  <a:pt x="2801" y="1266"/>
                </a:cubicBezTo>
                <a:cubicBezTo>
                  <a:pt x="2817" y="1266"/>
                  <a:pt x="2817" y="1266"/>
                  <a:pt x="2817" y="1266"/>
                </a:cubicBezTo>
                <a:cubicBezTo>
                  <a:pt x="2809" y="1265"/>
                  <a:pt x="2801" y="1265"/>
                  <a:pt x="2801" y="1266"/>
                </a:cubicBezTo>
                <a:close/>
                <a:moveTo>
                  <a:pt x="1983" y="1355"/>
                </a:moveTo>
                <a:cubicBezTo>
                  <a:pt x="1969" y="1354"/>
                  <a:pt x="1956" y="1356"/>
                  <a:pt x="1954" y="1359"/>
                </a:cubicBezTo>
                <a:cubicBezTo>
                  <a:pt x="1951" y="1363"/>
                  <a:pt x="1976" y="1371"/>
                  <a:pt x="1987" y="1371"/>
                </a:cubicBezTo>
                <a:cubicBezTo>
                  <a:pt x="1997" y="1370"/>
                  <a:pt x="1996" y="1355"/>
                  <a:pt x="1983" y="1355"/>
                </a:cubicBezTo>
                <a:close/>
                <a:moveTo>
                  <a:pt x="2838" y="1238"/>
                </a:moveTo>
                <a:cubicBezTo>
                  <a:pt x="2836" y="1238"/>
                  <a:pt x="2834" y="1238"/>
                  <a:pt x="2834" y="1239"/>
                </a:cubicBezTo>
                <a:cubicBezTo>
                  <a:pt x="2834" y="1240"/>
                  <a:pt x="2833" y="1241"/>
                  <a:pt x="2832" y="1241"/>
                </a:cubicBezTo>
                <a:cubicBezTo>
                  <a:pt x="2831" y="1242"/>
                  <a:pt x="2826" y="1249"/>
                  <a:pt x="2828" y="1250"/>
                </a:cubicBezTo>
                <a:cubicBezTo>
                  <a:pt x="2831" y="1252"/>
                  <a:pt x="2843" y="1249"/>
                  <a:pt x="2842" y="1245"/>
                </a:cubicBezTo>
                <a:cubicBezTo>
                  <a:pt x="2841" y="1242"/>
                  <a:pt x="2839" y="1238"/>
                  <a:pt x="2838" y="1238"/>
                </a:cubicBezTo>
                <a:close/>
                <a:moveTo>
                  <a:pt x="1987" y="1375"/>
                </a:moveTo>
                <a:cubicBezTo>
                  <a:pt x="1980" y="1378"/>
                  <a:pt x="1969" y="1377"/>
                  <a:pt x="1968" y="1386"/>
                </a:cubicBezTo>
                <a:cubicBezTo>
                  <a:pt x="1981" y="1397"/>
                  <a:pt x="2009" y="1381"/>
                  <a:pt x="1987" y="1375"/>
                </a:cubicBezTo>
                <a:close/>
                <a:moveTo>
                  <a:pt x="2343" y="1392"/>
                </a:moveTo>
                <a:cubicBezTo>
                  <a:pt x="2341" y="1394"/>
                  <a:pt x="2346" y="1397"/>
                  <a:pt x="2354" y="1399"/>
                </a:cubicBezTo>
                <a:cubicBezTo>
                  <a:pt x="2362" y="1401"/>
                  <a:pt x="2394" y="1396"/>
                  <a:pt x="2389" y="1390"/>
                </a:cubicBezTo>
                <a:cubicBezTo>
                  <a:pt x="2384" y="1385"/>
                  <a:pt x="2345" y="1391"/>
                  <a:pt x="2343" y="1392"/>
                </a:cubicBezTo>
                <a:close/>
                <a:moveTo>
                  <a:pt x="1899" y="1404"/>
                </a:moveTo>
                <a:cubicBezTo>
                  <a:pt x="1899" y="1402"/>
                  <a:pt x="1893" y="1400"/>
                  <a:pt x="1886" y="1400"/>
                </a:cubicBezTo>
                <a:cubicBezTo>
                  <a:pt x="1879" y="1400"/>
                  <a:pt x="1874" y="1402"/>
                  <a:pt x="1874" y="1404"/>
                </a:cubicBezTo>
                <a:cubicBezTo>
                  <a:pt x="1874" y="1406"/>
                  <a:pt x="1875" y="1407"/>
                  <a:pt x="1876" y="1407"/>
                </a:cubicBezTo>
                <a:cubicBezTo>
                  <a:pt x="1878" y="1407"/>
                  <a:pt x="1899" y="1406"/>
                  <a:pt x="1899" y="1404"/>
                </a:cubicBezTo>
                <a:close/>
                <a:moveTo>
                  <a:pt x="2469" y="1400"/>
                </a:moveTo>
                <a:cubicBezTo>
                  <a:pt x="2469" y="1400"/>
                  <a:pt x="2470" y="1400"/>
                  <a:pt x="2470" y="1400"/>
                </a:cubicBezTo>
                <a:cubicBezTo>
                  <a:pt x="2469" y="1400"/>
                  <a:pt x="2468" y="1400"/>
                  <a:pt x="2468" y="1400"/>
                </a:cubicBezTo>
                <a:cubicBezTo>
                  <a:pt x="2468" y="1400"/>
                  <a:pt x="2468" y="1400"/>
                  <a:pt x="2469" y="1400"/>
                </a:cubicBezTo>
                <a:close/>
                <a:moveTo>
                  <a:pt x="1908" y="1348"/>
                </a:moveTo>
                <a:cubicBezTo>
                  <a:pt x="1908" y="1346"/>
                  <a:pt x="1907" y="1344"/>
                  <a:pt x="1905" y="1344"/>
                </a:cubicBezTo>
                <a:cubicBezTo>
                  <a:pt x="1903" y="1344"/>
                  <a:pt x="1902" y="1346"/>
                  <a:pt x="1902" y="1348"/>
                </a:cubicBezTo>
                <a:cubicBezTo>
                  <a:pt x="1902" y="1350"/>
                  <a:pt x="1903" y="1351"/>
                  <a:pt x="1905" y="1351"/>
                </a:cubicBezTo>
                <a:cubicBezTo>
                  <a:pt x="1907" y="1351"/>
                  <a:pt x="1908" y="1350"/>
                  <a:pt x="1908" y="1348"/>
                </a:cubicBezTo>
                <a:close/>
                <a:moveTo>
                  <a:pt x="1946" y="1457"/>
                </a:moveTo>
                <a:cubicBezTo>
                  <a:pt x="1945" y="1461"/>
                  <a:pt x="1946" y="1471"/>
                  <a:pt x="1949" y="1472"/>
                </a:cubicBezTo>
                <a:cubicBezTo>
                  <a:pt x="1953" y="1474"/>
                  <a:pt x="1962" y="1462"/>
                  <a:pt x="1957" y="1458"/>
                </a:cubicBezTo>
                <a:cubicBezTo>
                  <a:pt x="1952" y="1454"/>
                  <a:pt x="1947" y="1454"/>
                  <a:pt x="1946" y="1457"/>
                </a:cubicBezTo>
                <a:close/>
                <a:moveTo>
                  <a:pt x="2089" y="1348"/>
                </a:moveTo>
                <a:cubicBezTo>
                  <a:pt x="2087" y="1348"/>
                  <a:pt x="2086" y="1349"/>
                  <a:pt x="2086" y="1351"/>
                </a:cubicBezTo>
                <a:cubicBezTo>
                  <a:pt x="2086" y="1353"/>
                  <a:pt x="2087" y="1355"/>
                  <a:pt x="2089" y="1355"/>
                </a:cubicBezTo>
                <a:cubicBezTo>
                  <a:pt x="2091" y="1355"/>
                  <a:pt x="2092" y="1353"/>
                  <a:pt x="2092" y="1351"/>
                </a:cubicBezTo>
                <a:cubicBezTo>
                  <a:pt x="2092" y="1349"/>
                  <a:pt x="2091" y="1348"/>
                  <a:pt x="2089" y="1348"/>
                </a:cubicBezTo>
                <a:close/>
                <a:moveTo>
                  <a:pt x="2814" y="1171"/>
                </a:moveTo>
                <a:cubicBezTo>
                  <a:pt x="2812" y="1175"/>
                  <a:pt x="2811" y="1181"/>
                  <a:pt x="2811" y="1183"/>
                </a:cubicBezTo>
                <a:cubicBezTo>
                  <a:pt x="2811" y="1184"/>
                  <a:pt x="2812" y="1192"/>
                  <a:pt x="2816" y="1191"/>
                </a:cubicBezTo>
                <a:cubicBezTo>
                  <a:pt x="2819" y="1191"/>
                  <a:pt x="2837" y="1193"/>
                  <a:pt x="2838" y="1190"/>
                </a:cubicBezTo>
                <a:cubicBezTo>
                  <a:pt x="2839" y="1187"/>
                  <a:pt x="2840" y="1183"/>
                  <a:pt x="2839" y="1182"/>
                </a:cubicBezTo>
                <a:cubicBezTo>
                  <a:pt x="2839" y="1180"/>
                  <a:pt x="2837" y="1170"/>
                  <a:pt x="2833" y="1168"/>
                </a:cubicBezTo>
                <a:cubicBezTo>
                  <a:pt x="2829" y="1167"/>
                  <a:pt x="2816" y="1166"/>
                  <a:pt x="2814" y="1171"/>
                </a:cubicBezTo>
                <a:close/>
                <a:moveTo>
                  <a:pt x="1920" y="1520"/>
                </a:moveTo>
                <a:cubicBezTo>
                  <a:pt x="1909" y="1515"/>
                  <a:pt x="1891" y="1513"/>
                  <a:pt x="1880" y="1516"/>
                </a:cubicBezTo>
                <a:cubicBezTo>
                  <a:pt x="1869" y="1519"/>
                  <a:pt x="1869" y="1533"/>
                  <a:pt x="1878" y="1536"/>
                </a:cubicBezTo>
                <a:cubicBezTo>
                  <a:pt x="1887" y="1538"/>
                  <a:pt x="1931" y="1526"/>
                  <a:pt x="1920" y="1520"/>
                </a:cubicBezTo>
                <a:close/>
                <a:moveTo>
                  <a:pt x="2823" y="1153"/>
                </a:moveTo>
                <a:cubicBezTo>
                  <a:pt x="2823" y="1152"/>
                  <a:pt x="2820" y="1150"/>
                  <a:pt x="2818" y="1150"/>
                </a:cubicBezTo>
                <a:cubicBezTo>
                  <a:pt x="2817" y="1150"/>
                  <a:pt x="2818" y="1153"/>
                  <a:pt x="2820" y="1154"/>
                </a:cubicBezTo>
                <a:cubicBezTo>
                  <a:pt x="2821" y="1154"/>
                  <a:pt x="2823" y="1154"/>
                  <a:pt x="2823" y="1153"/>
                </a:cubicBezTo>
                <a:close/>
                <a:moveTo>
                  <a:pt x="2796" y="1244"/>
                </a:moveTo>
                <a:cubicBezTo>
                  <a:pt x="2797" y="1243"/>
                  <a:pt x="2791" y="1241"/>
                  <a:pt x="2785" y="1240"/>
                </a:cubicBezTo>
                <a:cubicBezTo>
                  <a:pt x="2778" y="1238"/>
                  <a:pt x="2768" y="1249"/>
                  <a:pt x="2768" y="1254"/>
                </a:cubicBezTo>
                <a:cubicBezTo>
                  <a:pt x="2768" y="1255"/>
                  <a:pt x="2768" y="1256"/>
                  <a:pt x="2768" y="1257"/>
                </a:cubicBezTo>
                <a:cubicBezTo>
                  <a:pt x="2761" y="1258"/>
                  <a:pt x="2748" y="1264"/>
                  <a:pt x="2747" y="1265"/>
                </a:cubicBezTo>
                <a:cubicBezTo>
                  <a:pt x="2747" y="1265"/>
                  <a:pt x="2746" y="1266"/>
                  <a:pt x="2746" y="1266"/>
                </a:cubicBezTo>
                <a:cubicBezTo>
                  <a:pt x="2773" y="1266"/>
                  <a:pt x="2773" y="1266"/>
                  <a:pt x="2773" y="1266"/>
                </a:cubicBezTo>
                <a:cubicBezTo>
                  <a:pt x="2775" y="1266"/>
                  <a:pt x="2777" y="1265"/>
                  <a:pt x="2779" y="1265"/>
                </a:cubicBezTo>
                <a:cubicBezTo>
                  <a:pt x="2782" y="1264"/>
                  <a:pt x="2785" y="1264"/>
                  <a:pt x="2787" y="1262"/>
                </a:cubicBezTo>
                <a:cubicBezTo>
                  <a:pt x="2790" y="1260"/>
                  <a:pt x="2800" y="1247"/>
                  <a:pt x="2799" y="1246"/>
                </a:cubicBezTo>
                <a:cubicBezTo>
                  <a:pt x="2797" y="1246"/>
                  <a:pt x="2796" y="1245"/>
                  <a:pt x="2796" y="1244"/>
                </a:cubicBezTo>
                <a:close/>
                <a:moveTo>
                  <a:pt x="2545" y="1415"/>
                </a:moveTo>
                <a:cubicBezTo>
                  <a:pt x="2551" y="1418"/>
                  <a:pt x="2556" y="1420"/>
                  <a:pt x="2557" y="1420"/>
                </a:cubicBezTo>
                <a:cubicBezTo>
                  <a:pt x="2558" y="1420"/>
                  <a:pt x="2558" y="1417"/>
                  <a:pt x="2556" y="1414"/>
                </a:cubicBezTo>
                <a:cubicBezTo>
                  <a:pt x="2554" y="1411"/>
                  <a:pt x="2539" y="1411"/>
                  <a:pt x="2545" y="1415"/>
                </a:cubicBezTo>
                <a:close/>
                <a:moveTo>
                  <a:pt x="2694" y="1308"/>
                </a:moveTo>
                <a:cubicBezTo>
                  <a:pt x="2694" y="1286"/>
                  <a:pt x="2694" y="1286"/>
                  <a:pt x="2694" y="1286"/>
                </a:cubicBezTo>
                <a:cubicBezTo>
                  <a:pt x="2692" y="1287"/>
                  <a:pt x="2691" y="1287"/>
                  <a:pt x="2690" y="1288"/>
                </a:cubicBezTo>
                <a:cubicBezTo>
                  <a:pt x="2685" y="1292"/>
                  <a:pt x="2689" y="1303"/>
                  <a:pt x="2694" y="1308"/>
                </a:cubicBezTo>
                <a:close/>
                <a:moveTo>
                  <a:pt x="2741" y="1243"/>
                </a:moveTo>
                <a:cubicBezTo>
                  <a:pt x="2744" y="1246"/>
                  <a:pt x="2742" y="1244"/>
                  <a:pt x="2748" y="1247"/>
                </a:cubicBezTo>
                <a:cubicBezTo>
                  <a:pt x="2745" y="1244"/>
                  <a:pt x="2748" y="1246"/>
                  <a:pt x="2741" y="1243"/>
                </a:cubicBezTo>
                <a:close/>
              </a:path>
            </a:pathLst>
          </a:custGeom>
          <a:gradFill rotWithShape="1">
            <a:gsLst>
              <a:gs pos="0">
                <a:srgbClr val="996600"/>
              </a:gs>
              <a:gs pos="100000">
                <a:srgbClr val="231815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64075" y="2586038"/>
            <a:ext cx="561975" cy="56356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791075" y="2706688"/>
            <a:ext cx="311150" cy="3127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492625" y="1833563"/>
            <a:ext cx="865188" cy="915987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632325" y="1987550"/>
            <a:ext cx="576263" cy="6096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772025" y="2135188"/>
            <a:ext cx="295275" cy="3127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5819775" y="2601913"/>
            <a:ext cx="687388" cy="68897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975350" y="2749550"/>
            <a:ext cx="381000" cy="3825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257425" y="3021013"/>
            <a:ext cx="730250" cy="73501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2422525" y="3179763"/>
            <a:ext cx="404813" cy="4064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493963" y="2338388"/>
            <a:ext cx="1155700" cy="1154112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99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2679700" y="2532063"/>
            <a:ext cx="769938" cy="768350"/>
          </a:xfrm>
          <a:prstGeom prst="ellipse">
            <a:avLst/>
          </a:prstGeom>
          <a:gradFill rotWithShape="1">
            <a:gsLst>
              <a:gs pos="0">
                <a:srgbClr val="3A240C"/>
              </a:gs>
              <a:gs pos="100000">
                <a:srgbClr val="1E130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2867025" y="2719388"/>
            <a:ext cx="395288" cy="3937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3709988" y="2541588"/>
            <a:ext cx="1365250" cy="136525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3A240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3881438" y="2719388"/>
            <a:ext cx="1004887" cy="1004887"/>
          </a:xfrm>
          <a:prstGeom prst="ellipse">
            <a:avLst/>
          </a:prstGeom>
          <a:gradFill rotWithShape="1">
            <a:gsLst>
              <a:gs pos="0">
                <a:srgbClr val="3A240C"/>
              </a:gs>
              <a:gs pos="100000">
                <a:srgbClr val="1E130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3975100" y="2814638"/>
            <a:ext cx="815975" cy="8143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4184650" y="3003550"/>
            <a:ext cx="415925" cy="4175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6931025" y="2090738"/>
            <a:ext cx="1060450" cy="1123950"/>
          </a:xfrm>
          <a:prstGeom prst="ellipse">
            <a:avLst/>
          </a:prstGeom>
          <a:gradFill rotWithShape="1">
            <a:gsLst>
              <a:gs pos="0">
                <a:srgbClr val="8B380F"/>
              </a:gs>
              <a:gs pos="100000">
                <a:srgbClr val="CC660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7102475" y="2279650"/>
            <a:ext cx="706438" cy="749300"/>
          </a:xfrm>
          <a:prstGeom prst="ellipse">
            <a:avLst/>
          </a:prstGeom>
          <a:gradFill rotWithShape="1">
            <a:gsLst>
              <a:gs pos="0">
                <a:srgbClr val="1E1304"/>
              </a:gs>
              <a:gs pos="100000">
                <a:srgbClr val="1E130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7273925" y="2462213"/>
            <a:ext cx="361950" cy="382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179388" y="2901950"/>
            <a:ext cx="869950" cy="839788"/>
          </a:xfrm>
          <a:prstGeom prst="ellipse">
            <a:avLst/>
          </a:prstGeom>
          <a:gradFill rotWithShape="1">
            <a:gsLst>
              <a:gs pos="0">
                <a:srgbClr val="3A240C"/>
              </a:gs>
              <a:gs pos="100000">
                <a:srgbClr val="1E130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319088" y="3043238"/>
            <a:ext cx="579437" cy="55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460375" y="3179763"/>
            <a:ext cx="296863" cy="28575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3A240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8242300" y="2882900"/>
            <a:ext cx="561975" cy="563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8369300" y="3003550"/>
            <a:ext cx="311150" cy="3127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858838" y="1973263"/>
            <a:ext cx="1628775" cy="1627187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1063625" y="2185988"/>
            <a:ext cx="1198563" cy="1196975"/>
          </a:xfrm>
          <a:prstGeom prst="ellipse">
            <a:avLst/>
          </a:prstGeom>
          <a:gradFill rotWithShape="1">
            <a:gsLst>
              <a:gs pos="0">
                <a:srgbClr val="3A240C"/>
              </a:gs>
              <a:gs pos="100000">
                <a:srgbClr val="3A240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1176338" y="2298700"/>
            <a:ext cx="971550" cy="9715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1423988" y="2524125"/>
            <a:ext cx="498475" cy="496888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2976563" y="3181350"/>
            <a:ext cx="869950" cy="841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zh-CN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3116263" y="3322638"/>
            <a:ext cx="579437" cy="560387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3257550" y="3459163"/>
            <a:ext cx="296863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6302375" y="2870200"/>
            <a:ext cx="1036638" cy="10017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6469063" y="3038475"/>
            <a:ext cx="690562" cy="66675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6637338" y="3200400"/>
            <a:ext cx="354012" cy="342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8585200" y="3225800"/>
            <a:ext cx="450850" cy="4540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8686800" y="3324225"/>
            <a:ext cx="250825" cy="250825"/>
          </a:xfrm>
          <a:prstGeom prst="ellipse">
            <a:avLst/>
          </a:prstGeom>
          <a:gradFill rotWithShape="1">
            <a:gsLst>
              <a:gs pos="0">
                <a:srgbClr val="3A240C"/>
              </a:gs>
              <a:gs pos="100000">
                <a:srgbClr val="3A240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5121275" y="1692275"/>
            <a:ext cx="1008063" cy="1008063"/>
          </a:xfrm>
          <a:prstGeom prst="ellipse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5248275" y="1824038"/>
            <a:ext cx="741363" cy="741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5318125" y="1893888"/>
            <a:ext cx="601663" cy="601662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5470525" y="2033588"/>
            <a:ext cx="309563" cy="307975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492500" y="2282825"/>
            <a:ext cx="268288" cy="26987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552825" y="2341563"/>
            <a:ext cx="149225" cy="1492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258888" y="2390775"/>
            <a:ext cx="6626225" cy="5286375"/>
            <a:chOff x="793" y="3321"/>
            <a:chExt cx="4174" cy="3330"/>
          </a:xfrm>
        </p:grpSpPr>
        <p:pic>
          <p:nvPicPr>
            <p:cNvPr id="5181" name="Picture 61" descr="96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" y="4823"/>
              <a:ext cx="4174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2" name="Picture 62" descr="未标题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" y="3321"/>
              <a:ext cx="408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7256463" y="2946400"/>
            <a:ext cx="811212" cy="804863"/>
          </a:xfrm>
          <a:prstGeom prst="ellipse">
            <a:avLst/>
          </a:prstGeom>
          <a:solidFill>
            <a:srgbClr val="23181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7386638" y="3081338"/>
            <a:ext cx="541337" cy="5365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7518400" y="3211513"/>
            <a:ext cx="277813" cy="274637"/>
          </a:xfrm>
          <a:prstGeom prst="ellipse">
            <a:avLst/>
          </a:prstGeom>
          <a:solidFill>
            <a:srgbClr val="46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708400" y="3348038"/>
            <a:ext cx="450850" cy="4540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3810000" y="3446463"/>
            <a:ext cx="250825" cy="250825"/>
          </a:xfrm>
          <a:prstGeom prst="ellipse">
            <a:avLst/>
          </a:prstGeom>
          <a:gradFill rotWithShape="1">
            <a:gsLst>
              <a:gs pos="0">
                <a:srgbClr val="CC6600"/>
              </a:gs>
              <a:gs pos="100000">
                <a:srgbClr val="51320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1547813" y="3852863"/>
            <a:ext cx="725487" cy="7000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1665288" y="3970338"/>
            <a:ext cx="482600" cy="4667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1782763" y="4084638"/>
            <a:ext cx="247650" cy="2381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2" name="Oval 1314"/>
          <p:cNvSpPr>
            <a:spLocks noChangeArrowheads="1"/>
          </p:cNvSpPr>
          <p:nvPr/>
        </p:nvSpPr>
        <p:spPr bwMode="auto">
          <a:xfrm>
            <a:off x="7997825" y="-2090738"/>
            <a:ext cx="311150" cy="3127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3" name="Oval 1315"/>
          <p:cNvSpPr>
            <a:spLocks noChangeArrowheads="1"/>
          </p:cNvSpPr>
          <p:nvPr/>
        </p:nvSpPr>
        <p:spPr bwMode="auto">
          <a:xfrm>
            <a:off x="7978775" y="-2662238"/>
            <a:ext cx="295275" cy="3127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4" name="Oval 1316"/>
          <p:cNvSpPr>
            <a:spLocks noChangeArrowheads="1"/>
          </p:cNvSpPr>
          <p:nvPr/>
        </p:nvSpPr>
        <p:spPr bwMode="auto">
          <a:xfrm>
            <a:off x="9182100" y="-2047875"/>
            <a:ext cx="381000" cy="382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5" name="Oval 1317"/>
          <p:cNvSpPr>
            <a:spLocks noChangeArrowheads="1"/>
          </p:cNvSpPr>
          <p:nvPr/>
        </p:nvSpPr>
        <p:spPr bwMode="auto">
          <a:xfrm>
            <a:off x="5629275" y="-1617663"/>
            <a:ext cx="404813" cy="4064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6" name="Oval 1318"/>
          <p:cNvSpPr>
            <a:spLocks noChangeArrowheads="1"/>
          </p:cNvSpPr>
          <p:nvPr/>
        </p:nvSpPr>
        <p:spPr bwMode="auto">
          <a:xfrm>
            <a:off x="6073775" y="-2078038"/>
            <a:ext cx="395288" cy="3937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7" name="Oval 1319"/>
          <p:cNvSpPr>
            <a:spLocks noChangeArrowheads="1"/>
          </p:cNvSpPr>
          <p:nvPr/>
        </p:nvSpPr>
        <p:spPr bwMode="auto">
          <a:xfrm>
            <a:off x="7391400" y="-1793875"/>
            <a:ext cx="415925" cy="41751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88" name="Oval 1320"/>
          <p:cNvSpPr>
            <a:spLocks noChangeArrowheads="1"/>
          </p:cNvSpPr>
          <p:nvPr/>
        </p:nvSpPr>
        <p:spPr bwMode="auto">
          <a:xfrm>
            <a:off x="10480675" y="-2335213"/>
            <a:ext cx="361950" cy="3825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489" name="Oval 1321"/>
          <p:cNvSpPr>
            <a:spLocks noChangeArrowheads="1"/>
          </p:cNvSpPr>
          <p:nvPr/>
        </p:nvSpPr>
        <p:spPr bwMode="auto">
          <a:xfrm>
            <a:off x="3667125" y="-1617663"/>
            <a:ext cx="296863" cy="28575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3A240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0" name="Oval 1322"/>
          <p:cNvSpPr>
            <a:spLocks noChangeArrowheads="1"/>
          </p:cNvSpPr>
          <p:nvPr/>
        </p:nvSpPr>
        <p:spPr bwMode="auto">
          <a:xfrm>
            <a:off x="11576050" y="-1793875"/>
            <a:ext cx="311150" cy="3127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1" name="Oval 1323"/>
          <p:cNvSpPr>
            <a:spLocks noChangeArrowheads="1"/>
          </p:cNvSpPr>
          <p:nvPr/>
        </p:nvSpPr>
        <p:spPr bwMode="auto">
          <a:xfrm>
            <a:off x="4630738" y="-2273300"/>
            <a:ext cx="498475" cy="496887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2" name="Oval 1324"/>
          <p:cNvSpPr>
            <a:spLocks noChangeArrowheads="1"/>
          </p:cNvSpPr>
          <p:nvPr/>
        </p:nvSpPr>
        <p:spPr bwMode="auto">
          <a:xfrm>
            <a:off x="6464300" y="-1338263"/>
            <a:ext cx="296863" cy="2873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3" name="Oval 1325"/>
          <p:cNvSpPr>
            <a:spLocks noChangeArrowheads="1"/>
          </p:cNvSpPr>
          <p:nvPr/>
        </p:nvSpPr>
        <p:spPr bwMode="auto">
          <a:xfrm>
            <a:off x="9844088" y="-1597025"/>
            <a:ext cx="354012" cy="342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4" name="Oval 1326"/>
          <p:cNvSpPr>
            <a:spLocks noChangeArrowheads="1"/>
          </p:cNvSpPr>
          <p:nvPr/>
        </p:nvSpPr>
        <p:spPr bwMode="auto">
          <a:xfrm>
            <a:off x="11893550" y="-1473200"/>
            <a:ext cx="250825" cy="250825"/>
          </a:xfrm>
          <a:prstGeom prst="ellipse">
            <a:avLst/>
          </a:prstGeom>
          <a:gradFill rotWithShape="1">
            <a:gsLst>
              <a:gs pos="0">
                <a:srgbClr val="3A240C"/>
              </a:gs>
              <a:gs pos="100000">
                <a:srgbClr val="3A240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5" name="Oval 1327"/>
          <p:cNvSpPr>
            <a:spLocks noChangeArrowheads="1"/>
          </p:cNvSpPr>
          <p:nvPr/>
        </p:nvSpPr>
        <p:spPr bwMode="auto">
          <a:xfrm>
            <a:off x="8677275" y="-2763838"/>
            <a:ext cx="309563" cy="307975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6" name="Oval 1328"/>
          <p:cNvSpPr>
            <a:spLocks noChangeArrowheads="1"/>
          </p:cNvSpPr>
          <p:nvPr/>
        </p:nvSpPr>
        <p:spPr bwMode="auto">
          <a:xfrm>
            <a:off x="6759575" y="-2455863"/>
            <a:ext cx="149225" cy="1492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7" name="Oval 1329"/>
          <p:cNvSpPr>
            <a:spLocks noChangeArrowheads="1"/>
          </p:cNvSpPr>
          <p:nvPr/>
        </p:nvSpPr>
        <p:spPr bwMode="auto">
          <a:xfrm>
            <a:off x="10725150" y="-1585913"/>
            <a:ext cx="277813" cy="274638"/>
          </a:xfrm>
          <a:prstGeom prst="ellipse">
            <a:avLst/>
          </a:prstGeom>
          <a:solidFill>
            <a:srgbClr val="46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498" name="Oval 1330"/>
          <p:cNvSpPr>
            <a:spLocks noChangeArrowheads="1"/>
          </p:cNvSpPr>
          <p:nvPr/>
        </p:nvSpPr>
        <p:spPr bwMode="auto">
          <a:xfrm>
            <a:off x="7016750" y="-1350963"/>
            <a:ext cx="250825" cy="250825"/>
          </a:xfrm>
          <a:prstGeom prst="ellipse">
            <a:avLst/>
          </a:prstGeom>
          <a:gradFill rotWithShape="1">
            <a:gsLst>
              <a:gs pos="0">
                <a:srgbClr val="CC6600"/>
              </a:gs>
              <a:gs pos="100000">
                <a:srgbClr val="51320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9" name="Oval 1331"/>
          <p:cNvSpPr>
            <a:spLocks noChangeArrowheads="1"/>
          </p:cNvSpPr>
          <p:nvPr/>
        </p:nvSpPr>
        <p:spPr bwMode="auto">
          <a:xfrm>
            <a:off x="4989513" y="-712788"/>
            <a:ext cx="247650" cy="2381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0" name="AutoShape 1332"/>
          <p:cNvSpPr>
            <a:spLocks noChangeArrowheads="1"/>
          </p:cNvSpPr>
          <p:nvPr/>
        </p:nvSpPr>
        <p:spPr bwMode="auto">
          <a:xfrm>
            <a:off x="14035088" y="3543300"/>
            <a:ext cx="14516100" cy="3922713"/>
          </a:xfrm>
          <a:prstGeom prst="leftArrow">
            <a:avLst>
              <a:gd name="adj1" fmla="val 35750"/>
              <a:gd name="adj2" fmla="val 60733"/>
            </a:avLst>
          </a:prstGeom>
          <a:gradFill rotWithShape="1">
            <a:gsLst>
              <a:gs pos="0">
                <a:srgbClr val="CC6600"/>
              </a:gs>
              <a:gs pos="100000">
                <a:srgbClr val="CC6600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1" name="AutoShape 1333"/>
          <p:cNvSpPr>
            <a:spLocks noChangeArrowheads="1"/>
          </p:cNvSpPr>
          <p:nvPr/>
        </p:nvSpPr>
        <p:spPr bwMode="auto">
          <a:xfrm>
            <a:off x="10333038" y="-531813"/>
            <a:ext cx="15944850" cy="7997826"/>
          </a:xfrm>
          <a:prstGeom prst="leftArrow">
            <a:avLst>
              <a:gd name="adj1" fmla="val 50000"/>
              <a:gd name="adj2" fmla="val 49841"/>
            </a:avLst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2" name="AutoShape 1334"/>
          <p:cNvSpPr>
            <a:spLocks noChangeArrowheads="1"/>
          </p:cNvSpPr>
          <p:nvPr/>
        </p:nvSpPr>
        <p:spPr bwMode="auto">
          <a:xfrm>
            <a:off x="12149138" y="5219700"/>
            <a:ext cx="7307262" cy="1974850"/>
          </a:xfrm>
          <a:prstGeom prst="leftArrow">
            <a:avLst>
              <a:gd name="adj1" fmla="val 35750"/>
              <a:gd name="adj2" fmla="val 60727"/>
            </a:avLst>
          </a:prstGeom>
          <a:gradFill rotWithShape="1">
            <a:gsLst>
              <a:gs pos="0">
                <a:srgbClr val="704B00"/>
              </a:gs>
              <a:gs pos="100000">
                <a:srgbClr val="2C1A02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3" name="AutoShape 1335"/>
          <p:cNvSpPr>
            <a:spLocks noChangeArrowheads="1"/>
          </p:cNvSpPr>
          <p:nvPr/>
        </p:nvSpPr>
        <p:spPr bwMode="auto">
          <a:xfrm>
            <a:off x="13698538" y="-314325"/>
            <a:ext cx="10367962" cy="2801938"/>
          </a:xfrm>
          <a:prstGeom prst="leftArrow">
            <a:avLst>
              <a:gd name="adj1" fmla="val 35750"/>
              <a:gd name="adj2" fmla="val 60729"/>
            </a:avLst>
          </a:prstGeom>
          <a:gradFill rotWithShape="1">
            <a:gsLst>
              <a:gs pos="0">
                <a:srgbClr val="8B380F"/>
              </a:gs>
              <a:gs pos="100000">
                <a:srgbClr val="CC6600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4" name="AutoShape 1336"/>
          <p:cNvSpPr>
            <a:spLocks noChangeArrowheads="1"/>
          </p:cNvSpPr>
          <p:nvPr/>
        </p:nvSpPr>
        <p:spPr bwMode="auto">
          <a:xfrm>
            <a:off x="12503150" y="949325"/>
            <a:ext cx="13527088" cy="3654425"/>
          </a:xfrm>
          <a:prstGeom prst="leftArrow">
            <a:avLst>
              <a:gd name="adj1" fmla="val 35750"/>
              <a:gd name="adj2" fmla="val 60750"/>
            </a:avLst>
          </a:prstGeom>
          <a:gradFill rotWithShape="1">
            <a:gsLst>
              <a:gs pos="0">
                <a:srgbClr val="231815">
                  <a:gamma/>
                  <a:shade val="46275"/>
                  <a:invGamma/>
                </a:srgbClr>
              </a:gs>
              <a:gs pos="100000">
                <a:srgbClr val="231815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5" name="AutoShape 1337"/>
          <p:cNvSpPr>
            <a:spLocks noChangeArrowheads="1"/>
          </p:cNvSpPr>
          <p:nvPr/>
        </p:nvSpPr>
        <p:spPr bwMode="auto">
          <a:xfrm>
            <a:off x="17165638" y="-498475"/>
            <a:ext cx="7308850" cy="1973263"/>
          </a:xfrm>
          <a:prstGeom prst="leftArrow">
            <a:avLst>
              <a:gd name="adj1" fmla="val 35750"/>
              <a:gd name="adj2" fmla="val 60789"/>
            </a:avLst>
          </a:prstGeom>
          <a:gradFill rotWithShape="1">
            <a:gsLst>
              <a:gs pos="0">
                <a:schemeClr val="bg1"/>
              </a:gs>
              <a:gs pos="100000">
                <a:srgbClr val="2C1A02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6" name="AutoShape 1338"/>
          <p:cNvSpPr>
            <a:spLocks noChangeArrowheads="1"/>
          </p:cNvSpPr>
          <p:nvPr/>
        </p:nvSpPr>
        <p:spPr bwMode="auto">
          <a:xfrm>
            <a:off x="18295938" y="6578600"/>
            <a:ext cx="4279900" cy="1155700"/>
          </a:xfrm>
          <a:prstGeom prst="leftArrow">
            <a:avLst>
              <a:gd name="adj1" fmla="val 42370"/>
              <a:gd name="adj2" fmla="val 87970"/>
            </a:avLst>
          </a:prstGeom>
          <a:gradFill rotWithShape="1">
            <a:gsLst>
              <a:gs pos="0">
                <a:srgbClr val="CC0000"/>
              </a:gs>
              <a:gs pos="100000">
                <a:srgbClr val="CC6600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8" name="Rectangle 1340"/>
          <p:cNvSpPr>
            <a:spLocks noChangeArrowheads="1"/>
          </p:cNvSpPr>
          <p:nvPr/>
        </p:nvSpPr>
        <p:spPr bwMode="auto">
          <a:xfrm>
            <a:off x="1577975" y="3284538"/>
            <a:ext cx="598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b="0" dirty="0"/>
              <a:t>WPS produced animation can surprise you how much it?</a:t>
            </a:r>
            <a:r>
              <a:rPr lang="en-US" altLang="zh-CN" dirty="0"/>
              <a:t> </a:t>
            </a:r>
          </a:p>
        </p:txBody>
      </p:sp>
      <p:sp>
        <p:nvSpPr>
          <p:cNvPr id="8509" name="Rectangle 1341"/>
          <p:cNvSpPr>
            <a:spLocks noChangeArrowheads="1"/>
          </p:cNvSpPr>
          <p:nvPr/>
        </p:nvSpPr>
        <p:spPr bwMode="auto">
          <a:xfrm>
            <a:off x="3708400" y="32781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b="0"/>
              <a:t>I don’t know…</a:t>
            </a:r>
            <a:r>
              <a:rPr lang="en-US" altLang="zh-CN"/>
              <a:t> </a:t>
            </a:r>
          </a:p>
        </p:txBody>
      </p:sp>
      <p:sp>
        <p:nvSpPr>
          <p:cNvPr id="8510" name="Rectangle 1342"/>
          <p:cNvSpPr>
            <a:spLocks noChangeArrowheads="1"/>
          </p:cNvSpPr>
          <p:nvPr/>
        </p:nvSpPr>
        <p:spPr bwMode="auto">
          <a:xfrm>
            <a:off x="3708400" y="327818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b="0"/>
              <a:t>Might this be ?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9" presetClass="entr" presetSubtype="0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9" presetClass="entr" presetSubtype="0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9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9" presetClass="entr" presetSubtype="0" ac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9" presetClass="entr" presetSubtype="0" ac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9" presetClass="entr" presetSubtype="0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9" presetClass="entr" presetSubtype="0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9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9" presetClass="entr" presetSubtype="0" ac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9" presetClass="entr" presetSubtype="0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9" presetClass="entr" presetSubtype="0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9" presetClass="entr" presetSubtype="0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2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1" presetID="47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2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3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8" presetClass="exit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8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3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8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6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8" presetClass="exit" presetSubtype="16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9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8" presetClass="exit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5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8" presetClass="exit" presetSubtype="16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8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8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7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8" presetClass="exit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0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8" presetClass="exit" presetSubtype="16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8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6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8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2" dur="1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8" presetClass="exit" presetSubtype="16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5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8" presetClass="exit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9700"/>
                            </p:stCondLst>
                            <p:childTnLst>
                              <p:par>
                                <p:cTn id="38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7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47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7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47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7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7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7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47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47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decel="10000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decel="10000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3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decel="100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decel="100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3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decel="100000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" decel="100000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decel="100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decel="100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3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" decel="1000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00" decel="1000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" decel="100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00" decel="100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3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200" decel="100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00" decel="100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200" decel="100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00" decel="100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3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3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" decel="1000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00" decel="1000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3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" decel="1000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200" decel="1000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00" decel="100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00" decel="100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30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" decel="100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" decel="100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3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" decel="100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00" decel="100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" decel="100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00" decel="100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3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" decel="100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" decel="100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3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00" decel="100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00" decel="100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3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" decel="10000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200" decel="10000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22100"/>
                            </p:stCondLst>
                            <p:childTnLst>
                              <p:par>
                                <p:cTn id="606" presetID="0" presetClass="path" presetSubtype="0" accel="50000" decel="50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07" dur="2000" fill="hold"/>
                                        <p:tgtEl>
                                          <p:spTgt spid="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09" dur="2000" fill="hold"/>
                                        <p:tgtEl>
                                          <p:spTgt spid="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11" dur="2000" fill="hold"/>
                                        <p:tgtEl>
                                          <p:spTgt spid="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2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13" dur="2000" fill="hold"/>
                                        <p:tgtEl>
                                          <p:spTgt spid="8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15" dur="2000" fill="hold"/>
                                        <p:tgtEl>
                                          <p:spTgt spid="8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6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17" dur="2000" fill="hold"/>
                                        <p:tgtEl>
                                          <p:spTgt spid="8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8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19" dur="2000" fill="hold"/>
                                        <p:tgtEl>
                                          <p:spTgt spid="8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0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21" dur="2000" fill="hold"/>
                                        <p:tgtEl>
                                          <p:spTgt spid="8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2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23" dur="2000" fill="hold"/>
                                        <p:tgtEl>
                                          <p:spTgt spid="8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4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25" dur="20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6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27" dur="20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29" dur="20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0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31" dur="20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2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33" dur="2000" fill="hold"/>
                                        <p:tgtEl>
                                          <p:spTgt spid="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4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35" dur="2000" fill="hold"/>
                                        <p:tgtEl>
                                          <p:spTgt spid="8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6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37" dur="20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8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39" dur="20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802 1.20347 " pathEditMode="relative" ptsTypes="AA">
                                      <p:cBhvr>
                                        <p:cTn id="641" dur="2000" fill="hold"/>
                                        <p:tgtEl>
                                          <p:spTgt spid="8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3" dur="2000"/>
                                        <p:tgtEl>
                                          <p:spTgt spid="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2000"/>
                                        <p:tgtEl>
                                          <p:spTgt spid="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9" dur="2000"/>
                                        <p:tgtEl>
                                          <p:spTgt spid="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2000"/>
                                        <p:tgtEl>
                                          <p:spTgt spid="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2000"/>
                                        <p:tgtEl>
                                          <p:spTgt spid="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2000"/>
                                        <p:tgtEl>
                                          <p:spTgt spid="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2000"/>
                                        <p:tgtEl>
                                          <p:spTgt spid="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2000"/>
                                        <p:tgtEl>
                                          <p:spTgt spid="8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2000"/>
                                        <p:tgtEl>
                                          <p:spTgt spid="8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2000"/>
                                        <p:tgtEl>
                                          <p:spTgt spid="8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2000"/>
                                        <p:tgtEl>
                                          <p:spTgt spid="8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6" dur="2000"/>
                                        <p:tgtEl>
                                          <p:spTgt spid="8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9" dur="2000"/>
                                        <p:tgtEl>
                                          <p:spTgt spid="8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2000"/>
                                        <p:tgtEl>
                                          <p:spTgt spid="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5" dur="2000"/>
                                        <p:tgtEl>
                                          <p:spTgt spid="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8" dur="2000"/>
                                        <p:tgtEl>
                                          <p:spTgt spid="8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2000"/>
                                        <p:tgtEl>
                                          <p:spTgt spid="8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2000"/>
                                        <p:tgtEl>
                                          <p:spTgt spid="8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697" dur="2000" fill="hold"/>
                                        <p:tgtEl>
                                          <p:spTgt spid="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699" dur="29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0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701" dur="2000" fill="hold"/>
                                        <p:tgtEl>
                                          <p:spTgt spid="8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2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703" dur="2000" fill="hold"/>
                                        <p:tgtEl>
                                          <p:spTgt spid="8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4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705" dur="2000" fill="hold"/>
                                        <p:tgtEl>
                                          <p:spTgt spid="8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6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707" dur="2000" fill="hold"/>
                                        <p:tgtEl>
                                          <p:spTgt spid="8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8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3.11059 0 " pathEditMode="relative" ptsTypes="AA">
                                      <p:cBhvr>
                                        <p:cTn id="709" dur="2000" fill="hold"/>
                                        <p:tgtEl>
                                          <p:spTgt spid="8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  <p:bldP spid="5123" grpId="0" animBg="1"/>
      <p:bldP spid="5123" grpId="1" animBg="1"/>
      <p:bldP spid="5125" grpId="0" animBg="1"/>
      <p:bldP spid="5125" grpId="1" animBg="1"/>
      <p:bldP spid="5126" grpId="0" animBg="1"/>
      <p:bldP spid="5126" grpId="1" animBg="1"/>
      <p:bldP spid="5126" grpId="2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2" grpId="0" animBg="1"/>
      <p:bldP spid="5132" grpId="1" animBg="1"/>
      <p:bldP spid="5133" grpId="0" animBg="1"/>
      <p:bldP spid="5133" grpId="1" animBg="1"/>
      <p:bldP spid="5135" grpId="0" animBg="1"/>
      <p:bldP spid="5135" grpId="1" animBg="1"/>
      <p:bldP spid="5136" grpId="0" animBg="1"/>
      <p:bldP spid="5136" grpId="1" animBg="1"/>
      <p:bldP spid="5136" grpId="2" animBg="1"/>
      <p:bldP spid="5138" grpId="0" animBg="1"/>
      <p:bldP spid="5138" grpId="1" animBg="1"/>
      <p:bldP spid="5139" grpId="0" animBg="1"/>
      <p:bldP spid="5139" grpId="1" animBg="1"/>
      <p:bldP spid="5140" grpId="0" animBg="1"/>
      <p:bldP spid="5140" grpId="1" animBg="1"/>
      <p:bldP spid="5142" grpId="0" animBg="1"/>
      <p:bldP spid="5142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1" grpId="0" animBg="1"/>
      <p:bldP spid="5151" grpId="1" animBg="1"/>
      <p:bldP spid="5152" grpId="0" animBg="1"/>
      <p:bldP spid="5152" grpId="1" animBg="1"/>
      <p:bldP spid="5153" grpId="0" animBg="1"/>
      <p:bldP spid="5153" grpId="1" animBg="1"/>
      <p:bldP spid="5155" grpId="0" animBg="1"/>
      <p:bldP spid="5155" grpId="1" animBg="1"/>
      <p:bldP spid="5156" grpId="0" animBg="1"/>
      <p:bldP spid="5156" grpId="1" animBg="1"/>
      <p:bldP spid="5158" grpId="0" animBg="1"/>
      <p:bldP spid="5158" grpId="1" animBg="1"/>
      <p:bldP spid="5159" grpId="0" animBg="1"/>
      <p:bldP spid="5159" grpId="1" animBg="1"/>
      <p:bldP spid="5160" grpId="0" animBg="1"/>
      <p:bldP spid="5160" grpId="1" animBg="1"/>
      <p:bldP spid="5161" grpId="0" animBg="1"/>
      <p:bldP spid="5161" grpId="1" animBg="1"/>
      <p:bldP spid="5163" grpId="0" animBg="1"/>
      <p:bldP spid="5163" grpId="1" animBg="1"/>
      <p:bldP spid="5164" grpId="0" animBg="1"/>
      <p:bldP spid="5164" grpId="1" animBg="1"/>
      <p:bldP spid="5165" grpId="0" animBg="1"/>
      <p:bldP spid="5165" grpId="1" animBg="1"/>
      <p:bldP spid="5167" grpId="0" animBg="1"/>
      <p:bldP spid="5167" grpId="1" animBg="1"/>
      <p:bldP spid="5168" grpId="0" animBg="1"/>
      <p:bldP spid="5168" grpId="1" animBg="1"/>
      <p:bldP spid="5169" grpId="0" animBg="1"/>
      <p:bldP spid="5169" grpId="1" animBg="1"/>
      <p:bldP spid="5171" grpId="0" animBg="1"/>
      <p:bldP spid="5171" grpId="1" animBg="1"/>
      <p:bldP spid="5172" grpId="0" animBg="1"/>
      <p:bldP spid="5172" grpId="1" animBg="1"/>
      <p:bldP spid="5174" grpId="0" animBg="1"/>
      <p:bldP spid="5174" grpId="1" animBg="1"/>
      <p:bldP spid="5175" grpId="0" animBg="1"/>
      <p:bldP spid="5175" grpId="1" animBg="1"/>
      <p:bldP spid="5176" grpId="0" animBg="1"/>
      <p:bldP spid="5176" grpId="1" animBg="1"/>
      <p:bldP spid="5177" grpId="0" animBg="1"/>
      <p:bldP spid="5177" grpId="1" animBg="1"/>
      <p:bldP spid="5179" grpId="0" animBg="1"/>
      <p:bldP spid="5179" grpId="1" animBg="1"/>
      <p:bldP spid="5180" grpId="0" animBg="1"/>
      <p:bldP spid="5180" grpId="1" animBg="1"/>
      <p:bldP spid="5184" grpId="0" animBg="1"/>
      <p:bldP spid="5184" grpId="1" animBg="1"/>
      <p:bldP spid="5185" grpId="0" animBg="1"/>
      <p:bldP spid="5185" grpId="1" animBg="1"/>
      <p:bldP spid="5186" grpId="0" animBg="1"/>
      <p:bldP spid="5186" grpId="1" animBg="1"/>
      <p:bldP spid="5188" grpId="0" animBg="1"/>
      <p:bldP spid="5188" grpId="1" animBg="1"/>
      <p:bldP spid="5189" grpId="0" animBg="1"/>
      <p:bldP spid="5189" grpId="1" animBg="1"/>
      <p:bldP spid="5191" grpId="0" animBg="1"/>
      <p:bldP spid="5191" grpId="1" animBg="1"/>
      <p:bldP spid="5192" grpId="0" animBg="1"/>
      <p:bldP spid="5192" grpId="1" animBg="1"/>
      <p:bldP spid="5193" grpId="0" animBg="1"/>
      <p:bldP spid="5193" grpId="1" animBg="1"/>
      <p:bldP spid="8482" grpId="0" animBg="1"/>
      <p:bldP spid="8482" grpId="1" animBg="1"/>
      <p:bldP spid="8483" grpId="0" animBg="1"/>
      <p:bldP spid="8483" grpId="1" animBg="1"/>
      <p:bldP spid="8484" grpId="0" animBg="1"/>
      <p:bldP spid="8484" grpId="1" animBg="1"/>
      <p:bldP spid="8485" grpId="0" animBg="1"/>
      <p:bldP spid="8485" grpId="1" animBg="1"/>
      <p:bldP spid="8486" grpId="0" animBg="1"/>
      <p:bldP spid="8486" grpId="1" animBg="1"/>
      <p:bldP spid="8487" grpId="0" animBg="1"/>
      <p:bldP spid="8487" grpId="1" animBg="1"/>
      <p:bldP spid="8488" grpId="0" animBg="1"/>
      <p:bldP spid="8488" grpId="1" animBg="1"/>
      <p:bldP spid="8489" grpId="0" animBg="1"/>
      <p:bldP spid="8489" grpId="1" animBg="1"/>
      <p:bldP spid="8490" grpId="0" animBg="1"/>
      <p:bldP spid="8490" grpId="1" animBg="1"/>
      <p:bldP spid="8491" grpId="0" animBg="1"/>
      <p:bldP spid="8491" grpId="1" animBg="1"/>
      <p:bldP spid="8492" grpId="0" animBg="1"/>
      <p:bldP spid="8492" grpId="1" animBg="1"/>
      <p:bldP spid="8493" grpId="0" animBg="1"/>
      <p:bldP spid="8493" grpId="1" animBg="1"/>
      <p:bldP spid="8494" grpId="0" animBg="1"/>
      <p:bldP spid="8494" grpId="1" animBg="1"/>
      <p:bldP spid="8495" grpId="0" animBg="1"/>
      <p:bldP spid="8495" grpId="1" animBg="1"/>
      <p:bldP spid="8496" grpId="0" animBg="1"/>
      <p:bldP spid="8496" grpId="1" animBg="1"/>
      <p:bldP spid="8497" grpId="0" animBg="1"/>
      <p:bldP spid="8497" grpId="1" animBg="1"/>
      <p:bldP spid="8498" grpId="0" animBg="1"/>
      <p:bldP spid="8498" grpId="1" animBg="1"/>
      <p:bldP spid="8499" grpId="0" animBg="1"/>
      <p:bldP spid="8499" grpId="1" animBg="1"/>
      <p:bldP spid="8500" grpId="0" animBg="1"/>
      <p:bldP spid="8501" grpId="0" animBg="1"/>
      <p:bldP spid="8502" grpId="0" animBg="1"/>
      <p:bldP spid="8503" grpId="0" animBg="1"/>
      <p:bldP spid="8504" grpId="0" animBg="1"/>
      <p:bldP spid="8505" grpId="0" animBg="1"/>
      <p:bldP spid="8506" grpId="0" animBg="1"/>
      <p:bldP spid="8508" grpId="0"/>
      <p:bldP spid="8508" grpId="1"/>
      <p:bldP spid="8509" grpId="0"/>
      <p:bldP spid="8509" grpId="1"/>
      <p:bldP spid="8510" grpId="0"/>
      <p:bldP spid="8510" grpId="1"/>
      <p:bldP spid="851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438"/>
          <a:stretch>
            <a:fillRect/>
          </a:stretch>
        </p:blipFill>
        <p:spPr bwMode="auto">
          <a:xfrm>
            <a:off x="583764" y="762000"/>
            <a:ext cx="795063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38175"/>
            <a:ext cx="20669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09600" y="5562600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时间节点的安排才是此动画真正发挥创意之处。</a:t>
            </a: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9.19\54268.jpg"/>
          <p:cNvPicPr>
            <a:picLocks noChangeAspect="1" noChangeArrowheads="1"/>
          </p:cNvPicPr>
          <p:nvPr/>
        </p:nvPicPr>
        <p:blipFill>
          <a:blip r:embed="rId2" cstate="print"/>
          <a:srcRect l="34545"/>
          <a:stretch>
            <a:fillRect/>
          </a:stretch>
        </p:blipFill>
        <p:spPr bwMode="auto">
          <a:xfrm>
            <a:off x="3657600" y="571500"/>
            <a:ext cx="5486400" cy="6286500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8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六</a:t>
            </a:r>
            <a:r>
              <a:rPr lang="en-US" altLang="zh-CN" sz="8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.</a:t>
            </a:r>
            <a:r>
              <a:rPr lang="zh-CN" altLang="en-US" sz="8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结合式动画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9.19\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141" y="0"/>
            <a:ext cx="4589859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六</a:t>
            </a:r>
            <a:r>
              <a:rPr lang="en-US" altLang="zh-CN" smtClean="0"/>
              <a:t>.</a:t>
            </a:r>
            <a:r>
              <a:rPr lang="zh-CN" altLang="en-US" smtClean="0"/>
              <a:t>结合式动画 </a:t>
            </a:r>
          </a:p>
        </p:txBody>
      </p:sp>
      <p:sp>
        <p:nvSpPr>
          <p:cNvPr id="7" name="矩形 6"/>
          <p:cNvSpPr/>
          <p:nvPr/>
        </p:nvSpPr>
        <p:spPr>
          <a:xfrm>
            <a:off x="2954912" y="2165866"/>
            <a:ext cx="244169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微软雅黑"/>
                <a:ea typeface="微软雅黑"/>
              </a:rPr>
              <a:t>“叠加”</a:t>
            </a:r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70551" y="320040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5400" b="1" cap="all" dirty="0" smtClean="0">
                <a:ln w="0"/>
                <a:gradFill flip="none">
                  <a:gsLst>
                    <a:gs pos="0">
                      <a:srgbClr val="92D05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  <a:gs pos="100000">
                      <a:schemeClr val="accent6"/>
                    </a:gs>
                  </a:gsLst>
                  <a:lin ang="5400000" scaled="0"/>
                </a:gradFill>
                <a:effectLst/>
                <a:latin typeface="微软雅黑"/>
                <a:ea typeface="微软雅黑"/>
              </a:rPr>
              <a:t>“出彩”</a:t>
            </a:r>
            <a:endParaRPr lang="zh-CN" altLang="en-US" sz="2400" dirty="0">
              <a:gradFill flip="none">
                <a:gsLst>
                  <a:gs pos="0">
                    <a:srgbClr val="92D050"/>
                  </a:gs>
                  <a:gs pos="50000">
                    <a:srgbClr val="FFC000"/>
                  </a:gs>
                  <a:gs pos="100000">
                    <a:srgbClr val="FF0000"/>
                  </a:gs>
                  <a:gs pos="100000">
                    <a:schemeClr val="accent6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09600" y="470529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ea typeface="微软雅黑" pitchFamily="34" charset="-122"/>
              </a:rPr>
              <a:t>结合式并不矛盾与简单化</a:t>
            </a:r>
          </a:p>
        </p:txBody>
      </p:sp>
      <p:sp>
        <p:nvSpPr>
          <p:cNvPr id="10" name="矩形 9"/>
          <p:cNvSpPr/>
          <p:nvPr/>
        </p:nvSpPr>
        <p:spPr>
          <a:xfrm>
            <a:off x="609600" y="2249269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将元件动画</a:t>
            </a:r>
            <a:endParaRPr lang="zh-CN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600" y="3429000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让效果更加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9.19\stws_3874822160副本.png"/>
          <p:cNvPicPr>
            <a:picLocks noChangeAspect="1" noChangeArrowheads="1"/>
          </p:cNvPicPr>
          <p:nvPr/>
        </p:nvPicPr>
        <p:blipFill>
          <a:blip r:embed="rId3" cstate="print"/>
          <a:srcRect r="11391" b="35714"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5002" y="19812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思考：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398" y="2590800"/>
            <a:ext cx="4847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“ </a:t>
            </a:r>
            <a:r>
              <a:rPr lang="zh-CN" altLang="en-US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十 分 华 丽 </a:t>
            </a:r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? </a:t>
            </a:r>
            <a:r>
              <a:rPr lang="zh-CN" altLang="en-US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”</a:t>
            </a:r>
            <a:endParaRPr lang="zh-CN" altLang="en-US" sz="4400" b="1" cap="all" dirty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398" y="3726359"/>
            <a:ext cx="4847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“ </a:t>
            </a:r>
            <a:r>
              <a:rPr lang="zh-CN" altLang="en-US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太 </a:t>
            </a:r>
            <a:r>
              <a:rPr lang="zh-CN" altLang="en-US" sz="4400" b="1" cap="all" dirty="0" smtClean="0">
                <a:ln w="0">
                  <a:noFill/>
                </a:ln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过 </a:t>
            </a:r>
            <a:r>
              <a:rPr lang="zh-CN" altLang="en-US" sz="4400" b="1" cap="all" dirty="0" smtClean="0">
                <a:ln w="0">
                  <a:noFill/>
                </a:ln>
                <a:gradFill>
                  <a:gsLst>
                    <a:gs pos="0">
                      <a:srgbClr val="FF9900"/>
                    </a:gs>
                    <a:gs pos="50000">
                      <a:srgbClr val="FF6600"/>
                    </a:gs>
                  </a:gsLst>
                  <a:lin ang="5400000" scaled="0"/>
                </a:gradFill>
                <a:latin typeface="微软雅黑"/>
                <a:ea typeface="微软雅黑"/>
              </a:rPr>
              <a:t>花 哨 </a:t>
            </a:r>
            <a:r>
              <a:rPr lang="en-US" altLang="zh-CN" sz="4400" b="1" cap="all" dirty="0" smtClean="0">
                <a:ln w="0">
                  <a:noFill/>
                </a:ln>
                <a:gradFill>
                  <a:gsLst>
                    <a:gs pos="0">
                      <a:srgbClr val="FF9900"/>
                    </a:gs>
                    <a:gs pos="50000">
                      <a:srgbClr val="FF6600"/>
                    </a:gs>
                  </a:gsLst>
                  <a:lin ang="5400000" scaled="0"/>
                </a:gradFill>
                <a:latin typeface="微软雅黑"/>
                <a:ea typeface="微软雅黑"/>
              </a:rPr>
              <a:t>? </a:t>
            </a:r>
            <a:r>
              <a:rPr lang="zh-CN" altLang="en-US" sz="4400" b="1" cap="all" dirty="0" smtClean="0">
                <a:ln w="0"/>
                <a:gradFill flip="none">
                  <a:gsLst>
                    <a:gs pos="0">
                      <a:srgbClr val="1A8DD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1A8DD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1A8DDC">
                        <a:shade val="65000"/>
                        <a:satMod val="130000"/>
                      </a:srgbClr>
                    </a:gs>
                    <a:gs pos="92000">
                      <a:srgbClr val="1A8DDC">
                        <a:shade val="50000"/>
                        <a:satMod val="120000"/>
                      </a:srgbClr>
                    </a:gs>
                    <a:gs pos="100000">
                      <a:srgbClr val="1A8DD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微软雅黑"/>
                <a:ea typeface="微软雅黑"/>
              </a:rPr>
              <a:t>”</a:t>
            </a:r>
            <a:endParaRPr lang="zh-CN" altLang="en-US" sz="4400" b="1" cap="all" dirty="0">
              <a:ln w="0"/>
              <a:gradFill flip="none">
                <a:gsLst>
                  <a:gs pos="0">
                    <a:srgbClr val="1A8DDC">
                      <a:tint val="75000"/>
                      <a:shade val="75000"/>
                      <a:satMod val="170000"/>
                    </a:srgbClr>
                  </a:gs>
                  <a:gs pos="49000">
                    <a:srgbClr val="1A8DDC">
                      <a:tint val="88000"/>
                      <a:shade val="65000"/>
                      <a:satMod val="172000"/>
                    </a:srgbClr>
                  </a:gs>
                  <a:gs pos="50000">
                    <a:srgbClr val="1A8DDC">
                      <a:shade val="65000"/>
                      <a:satMod val="130000"/>
                    </a:srgbClr>
                  </a:gs>
                  <a:gs pos="92000">
                    <a:srgbClr val="1A8DDC">
                      <a:shade val="50000"/>
                      <a:satMod val="120000"/>
                    </a:srgbClr>
                  </a:gs>
                  <a:gs pos="100000">
                    <a:srgbClr val="1A8DDC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微软雅黑"/>
              <a:ea typeface="微软雅黑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桌面\未标题-2.jpg"/>
          <p:cNvPicPr>
            <a:picLocks noChangeAspect="1" noChangeArrowheads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一</a:t>
            </a:r>
            <a:r>
              <a:rPr lang="en-US" altLang="zh-CN" smtClean="0"/>
              <a:t>.</a:t>
            </a:r>
            <a:r>
              <a:rPr lang="zh-CN" altLang="en-US" smtClean="0"/>
              <a:t>过于复杂的动画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0383" y="1828800"/>
            <a:ext cx="3788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  <a:ea typeface="+mn-ea"/>
              </a:rPr>
              <a:t>“ 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  <a:ea typeface="+mn-ea"/>
              </a:rPr>
              <a:t>注 视 型 疲 劳 ”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1219200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关键词：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-4598988" y="27908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383" y="2615625"/>
            <a:ext cx="3377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  <a:ea typeface="+mn-ea"/>
              </a:rPr>
              <a:t>“</a:t>
            </a:r>
            <a:r>
              <a:rPr lang="zh-C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  <a:ea typeface="+mn-ea"/>
              </a:rPr>
              <a:t> 画 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n-ea"/>
                <a:ea typeface="+mn-ea"/>
              </a:rPr>
              <a:t>蛇 添 足 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502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二</a:t>
            </a:r>
            <a:r>
              <a:rPr lang="en-US" altLang="zh-CN" sz="3600" b="1" kern="1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.</a:t>
            </a:r>
            <a:r>
              <a:rPr lang="zh-CN" altLang="en-US" sz="3600" b="1" kern="1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过于简单的动画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桌面\未标题-22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457200"/>
            <a:ext cx="8582025" cy="5781675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二</a:t>
            </a:r>
            <a:r>
              <a:rPr lang="en-US" altLang="zh-CN" smtClean="0"/>
              <a:t>.</a:t>
            </a:r>
            <a:r>
              <a:rPr lang="zh-CN" altLang="en-US" smtClean="0"/>
              <a:t>过于简单的动画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01650" y="4114800"/>
            <a:ext cx="8261350" cy="49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在适当的时候，将这些“过于简单”的动画搬上舞台。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1650" y="3200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简单并不等于偷懒，简单也并不是缺乏内容的体现。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 descr="nordrib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二</a:t>
            </a:r>
            <a:r>
              <a:rPr lang="en-US" altLang="zh-CN" smtClean="0"/>
              <a:t>.</a:t>
            </a:r>
            <a:r>
              <a:rPr lang="zh-CN" altLang="en-US" smtClean="0"/>
              <a:t>过于简单的动画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838200" y="51054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单调</a:t>
            </a:r>
          </a:p>
        </p:txBody>
      </p:sp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2171700" y="5105400"/>
            <a:ext cx="2857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等待时间过长</a:t>
            </a:r>
          </a:p>
        </p:txBody>
      </p:sp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5422900" y="5105400"/>
            <a:ext cx="288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观众失去耐心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92313" y="1447800"/>
            <a:ext cx="364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hlink"/>
                </a:solidFill>
                <a:latin typeface="+mn-ea"/>
                <a:ea typeface="+mn-ea"/>
              </a:rPr>
              <a:t>（动画效果渐变式缩放，逐字）：</a:t>
            </a:r>
          </a:p>
        </p:txBody>
      </p:sp>
      <p:sp>
        <p:nvSpPr>
          <p:cNvPr id="12297" name="矩形 11"/>
          <p:cNvSpPr>
            <a:spLocks noChangeArrowheads="1"/>
          </p:cNvSpPr>
          <p:nvPr/>
        </p:nvSpPr>
        <p:spPr bwMode="auto">
          <a:xfrm>
            <a:off x="533400" y="1404938"/>
            <a:ext cx="1604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B5D8F"/>
                </a:solidFill>
                <a:latin typeface="微软雅黑" pitchFamily="34" charset="-122"/>
                <a:ea typeface="微软雅黑" pitchFamily="34" charset="-122"/>
              </a:rPr>
              <a:t>文字示例</a:t>
            </a:r>
            <a:r>
              <a:rPr lang="en-US" altLang="zh-CN" sz="2400" b="1">
                <a:solidFill>
                  <a:srgbClr val="0B5D8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/>
          </a:p>
        </p:txBody>
      </p:sp>
      <p:sp>
        <p:nvSpPr>
          <p:cNvPr id="10" name="矩形 9"/>
          <p:cNvSpPr/>
          <p:nvPr/>
        </p:nvSpPr>
        <p:spPr>
          <a:xfrm>
            <a:off x="1043761" y="2225717"/>
            <a:ext cx="710963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第一行字观众能提起精神跟着动画的尾巴进行大致阅读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第二行字已经使部分跟着动画尾巴的观众产生了视觉疲劳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第三行字出现时部分观众已经失去耐心，视觉会脱离动画尾巴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第四行字出现时大部分观众已失去大半耐心并产生视觉的不悦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第五行字出现并结尾，观众就会有种“终于完了”的感觉了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961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  <p:bldP spid="25615" grpId="0"/>
      <p:bldP spid="11" grpId="0"/>
      <p:bldP spid="1229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二</a:t>
            </a:r>
            <a:r>
              <a:rPr lang="en-US" altLang="zh-CN" smtClean="0"/>
              <a:t>.</a:t>
            </a:r>
            <a:r>
              <a:rPr lang="zh-CN" altLang="en-US" smtClean="0"/>
              <a:t>过于简单的动画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685800" y="51054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黑体"/>
                <a:ea typeface="黑体"/>
              </a:rPr>
              <a:t>使其丰富而不多余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92313" y="1447800"/>
            <a:ext cx="364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hlink"/>
                </a:solidFill>
                <a:latin typeface="+mn-ea"/>
                <a:ea typeface="+mn-ea"/>
              </a:rPr>
              <a:t>（动画效果渐变式缩放，逐字）：</a:t>
            </a:r>
          </a:p>
        </p:txBody>
      </p:sp>
      <p:sp>
        <p:nvSpPr>
          <p:cNvPr id="13319" name="矩形 13"/>
          <p:cNvSpPr>
            <a:spLocks noChangeArrowheads="1"/>
          </p:cNvSpPr>
          <p:nvPr/>
        </p:nvSpPr>
        <p:spPr bwMode="auto">
          <a:xfrm>
            <a:off x="533400" y="1404938"/>
            <a:ext cx="1604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B5D8F"/>
                </a:solidFill>
                <a:latin typeface="微软雅黑" pitchFamily="34" charset="-122"/>
                <a:ea typeface="微软雅黑" pitchFamily="34" charset="-122"/>
              </a:rPr>
              <a:t>文字示例</a:t>
            </a:r>
            <a:r>
              <a:rPr lang="en-US" altLang="zh-CN" sz="2400" b="1">
                <a:solidFill>
                  <a:srgbClr val="0B5D8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/>
          </a:p>
        </p:txBody>
      </p:sp>
      <p:pic>
        <p:nvPicPr>
          <p:cNvPr id="8" name="图片 5" descr="nordrib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939681" y="2225717"/>
            <a:ext cx="7366119" cy="2342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五行字并列出现，避免了之前跟随式的阅读，简单的将文字呈现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五行字并列出现，避免了之前跟随式的阅读，简单的将文字呈现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五行字并列出现，避免了之前跟随式的阅读，简单的将文字呈现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五行字并列出现，避免了之前跟随式的阅读，简单的将文字呈现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五行字并列出现，避免了之前跟随式的阅读，简单的将文字呈现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13" grpId="0"/>
      <p:bldP spid="13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590550" y="876300"/>
            <a:ext cx="7943850" cy="5103813"/>
          </a:xfrm>
          <a:custGeom>
            <a:avLst/>
            <a:gdLst/>
            <a:ahLst/>
            <a:cxnLst>
              <a:cxn ang="0">
                <a:pos x="3558" y="0"/>
              </a:cxn>
              <a:cxn ang="0">
                <a:pos x="0" y="0"/>
              </a:cxn>
              <a:cxn ang="0">
                <a:pos x="4" y="2284"/>
              </a:cxn>
              <a:cxn ang="0">
                <a:pos x="3508" y="2284"/>
              </a:cxn>
              <a:cxn ang="0">
                <a:pos x="3558" y="0"/>
              </a:cxn>
            </a:cxnLst>
            <a:rect l="0" t="0" r="r" b="b"/>
            <a:pathLst>
              <a:path w="3558" h="2284">
                <a:moveTo>
                  <a:pt x="3558" y="0"/>
                </a:moveTo>
                <a:cubicBezTo>
                  <a:pt x="1542" y="1032"/>
                  <a:pt x="0" y="0"/>
                  <a:pt x="0" y="0"/>
                </a:cubicBezTo>
                <a:cubicBezTo>
                  <a:pt x="4" y="2284"/>
                  <a:pt x="4" y="2284"/>
                  <a:pt x="4" y="2284"/>
                </a:cubicBezTo>
                <a:cubicBezTo>
                  <a:pt x="1990" y="1454"/>
                  <a:pt x="3508" y="2284"/>
                  <a:pt x="3508" y="2284"/>
                </a:cubicBezTo>
                <a:lnTo>
                  <a:pt x="3558" y="0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81000"/>
            <a:ext cx="1524000" cy="6096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 rot="10800000">
            <a:off x="7686675" y="381000"/>
            <a:ext cx="1457325" cy="6096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 rot="10800000">
            <a:off x="7696200" y="457200"/>
            <a:ext cx="1447800" cy="6096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3028950"/>
            <a:ext cx="4146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9" name="Picture 19" descr="jo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4386" y="2209800"/>
            <a:ext cx="6015228" cy="2891936"/>
          </a:xfrm>
          <a:prstGeom prst="rect">
            <a:avLst/>
          </a:prstGeom>
          <a:noFill/>
        </p:spPr>
      </p:pic>
      <p:pic>
        <p:nvPicPr>
          <p:cNvPr id="14" name="Picture 11" descr="join"/>
          <p:cNvPicPr>
            <a:picLocks noChangeAspect="1" noChangeArrowheads="1"/>
          </p:cNvPicPr>
          <p:nvPr/>
        </p:nvPicPr>
        <p:blipFill>
          <a:blip r:embed="rId5" cstate="print"/>
          <a:srcRect l="14999" r="16429"/>
          <a:stretch>
            <a:fillRect/>
          </a:stretch>
        </p:blipFill>
        <p:spPr bwMode="auto">
          <a:xfrm>
            <a:off x="2743200" y="2336800"/>
            <a:ext cx="3657600" cy="22352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 rot="10800000">
            <a:off x="7696200" y="381000"/>
            <a:ext cx="1447800" cy="6096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 rot="10800000">
            <a:off x="7696200" y="381000"/>
            <a:ext cx="1447800" cy="6096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 rot="10800000">
            <a:off x="7696200" y="381000"/>
            <a:ext cx="1447800" cy="6096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625279" y="3048000"/>
            <a:ext cx="377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</a:t>
            </a:r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</a:t>
            </a:r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 …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Administrator\桌面\9.18\powerb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859551"/>
            <a:ext cx="2617954" cy="896122"/>
          </a:xfrm>
          <a:prstGeom prst="rect">
            <a:avLst/>
          </a:prstGeom>
          <a:noFill/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-9144000" y="304800"/>
            <a:ext cx="9144000" cy="62484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969696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7" name="Freeform 7"/>
          <p:cNvSpPr>
            <a:spLocks noEditPoints="1"/>
          </p:cNvSpPr>
          <p:nvPr/>
        </p:nvSpPr>
        <p:spPr bwMode="auto">
          <a:xfrm>
            <a:off x="0" y="0"/>
            <a:ext cx="9144000" cy="7132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72"/>
              </a:cxn>
              <a:cxn ang="0">
                <a:pos x="4096" y="3072"/>
              </a:cxn>
              <a:cxn ang="0">
                <a:pos x="4096" y="0"/>
              </a:cxn>
              <a:cxn ang="0">
                <a:pos x="0" y="0"/>
              </a:cxn>
              <a:cxn ang="0">
                <a:pos x="3740" y="2754"/>
              </a:cxn>
              <a:cxn ang="0">
                <a:pos x="398" y="2742"/>
              </a:cxn>
              <a:cxn ang="0">
                <a:pos x="398" y="440"/>
              </a:cxn>
              <a:cxn ang="0">
                <a:pos x="3740" y="452"/>
              </a:cxn>
              <a:cxn ang="0">
                <a:pos x="3740" y="2754"/>
              </a:cxn>
            </a:cxnLst>
            <a:rect l="0" t="0" r="r" b="b"/>
            <a:pathLst>
              <a:path w="4096" h="3192">
                <a:moveTo>
                  <a:pt x="0" y="0"/>
                </a:moveTo>
                <a:cubicBezTo>
                  <a:pt x="0" y="3072"/>
                  <a:pt x="0" y="3072"/>
                  <a:pt x="0" y="3072"/>
                </a:cubicBezTo>
                <a:cubicBezTo>
                  <a:pt x="4096" y="3072"/>
                  <a:pt x="4096" y="3072"/>
                  <a:pt x="4096" y="3072"/>
                </a:cubicBezTo>
                <a:cubicBezTo>
                  <a:pt x="4096" y="0"/>
                  <a:pt x="4096" y="0"/>
                  <a:pt x="4096" y="0"/>
                </a:cubicBezTo>
                <a:lnTo>
                  <a:pt x="0" y="0"/>
                </a:lnTo>
                <a:close/>
                <a:moveTo>
                  <a:pt x="3740" y="2754"/>
                </a:moveTo>
                <a:cubicBezTo>
                  <a:pt x="1736" y="3192"/>
                  <a:pt x="398" y="2742"/>
                  <a:pt x="398" y="2742"/>
                </a:cubicBezTo>
                <a:cubicBezTo>
                  <a:pt x="398" y="440"/>
                  <a:pt x="398" y="440"/>
                  <a:pt x="398" y="440"/>
                </a:cubicBezTo>
                <a:cubicBezTo>
                  <a:pt x="2402" y="2"/>
                  <a:pt x="3740" y="452"/>
                  <a:pt x="3740" y="452"/>
                </a:cubicBezTo>
                <a:lnTo>
                  <a:pt x="3740" y="2754"/>
                </a:lnTo>
                <a:close/>
              </a:path>
            </a:pathLst>
          </a:custGeom>
          <a:solidFill>
            <a:schemeClr val="tx1">
              <a:alpha val="99001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96532E-6 L -0.04583 -1.9653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0 L -0.04531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98333 0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 L -3.33333E-6 0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0 L 0.20469 0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35" presetClass="path" presetSubtype="0" accel="50000" de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 L -0.04583 0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7 -0.01111 L -0.04583 -0.0111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00"/>
                            </p:stCondLst>
                            <p:childTnLst>
                              <p:par>
                                <p:cTn id="43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 L -3.33333E-6 0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111 L 0.20417 -0.0111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98333 0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00"/>
                            </p:stCondLst>
                            <p:childTnLst>
                              <p:par>
                                <p:cTn id="60" presetID="35" presetClass="path" presetSubtype="0" accel="50000" de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 L -0.04583 0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 L -0.04583 0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00"/>
                            </p:stCondLst>
                            <p:childTnLst>
                              <p:par>
                                <p:cTn id="65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 L -3.33333E-6 0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 L 0.20417 0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98333 0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00"/>
                            </p:stCondLst>
                            <p:childTnLst>
                              <p:par>
                                <p:cTn id="79" presetID="35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 L -0.04583 0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 L -0.04583 0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10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 L 0.20417 0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 L -3.33333E-6 0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98333 0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8" grpId="1" animBg="1"/>
      <p:bldP spid="46090" grpId="0" animBg="1"/>
      <p:bldP spid="46090" grpId="1" animBg="1"/>
      <p:bldP spid="46090" grpId="3" animBg="1"/>
      <p:bldP spid="46090" grpId="4" animBg="1"/>
      <p:bldP spid="46090" grpId="5" animBg="1"/>
      <p:bldP spid="46090" grpId="6" animBg="1"/>
      <p:bldP spid="46090" grpId="7" animBg="1"/>
      <p:bldP spid="46090" grpId="8" animBg="1"/>
      <p:bldP spid="46090" grpId="9" animBg="1"/>
      <p:bldP spid="46090" grpId="10" animBg="1"/>
      <p:bldP spid="46094" grpId="1" animBg="1"/>
      <p:bldP spid="46094" grpId="2" animBg="1"/>
      <p:bldP spid="46095" grpId="0" animBg="1"/>
      <p:bldP spid="46095" grpId="2" animBg="1"/>
      <p:bldP spid="46095" grpId="3" animBg="1"/>
      <p:bldP spid="19" grpId="0" animBg="1"/>
      <p:bldP spid="19" grpId="3" animBg="1"/>
      <p:bldP spid="19" grpId="4" animBg="1"/>
      <p:bldP spid="20" grpId="0" animBg="1"/>
      <p:bldP spid="20" grpId="1" animBg="1"/>
      <p:bldP spid="20" grpId="2" animBg="1"/>
      <p:bldP spid="23" grpId="0" animBg="1"/>
      <p:bldP spid="23" grpId="1" animBg="1"/>
      <p:bldP spid="24" grpId="0"/>
      <p:bldP spid="46092" grpId="0" animBg="1"/>
      <p:bldP spid="46092" grpId="1" animBg="1"/>
      <p:bldP spid="46092" grpId="2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A8DDC"/>
      </a:accent1>
      <a:accent2>
        <a:srgbClr val="1083BC"/>
      </a:accent2>
      <a:accent3>
        <a:srgbClr val="FFFFFF"/>
      </a:accent3>
      <a:accent4>
        <a:srgbClr val="000000"/>
      </a:accent4>
      <a:accent5>
        <a:srgbClr val="ABC5EB"/>
      </a:accent5>
      <a:accent6>
        <a:srgbClr val="0D76AA"/>
      </a:accent6>
      <a:hlink>
        <a:srgbClr val="0B5D8F"/>
      </a:hlink>
      <a:folHlink>
        <a:srgbClr val="14B1E2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A8DDC"/>
        </a:accent1>
        <a:accent2>
          <a:srgbClr val="1083BC"/>
        </a:accent2>
        <a:accent3>
          <a:srgbClr val="FFFFFF"/>
        </a:accent3>
        <a:accent4>
          <a:srgbClr val="000000"/>
        </a:accent4>
        <a:accent5>
          <a:srgbClr val="ABC5EB"/>
        </a:accent5>
        <a:accent6>
          <a:srgbClr val="0D76AA"/>
        </a:accent6>
        <a:hlink>
          <a:srgbClr val="0B5D8F"/>
        </a:hlink>
        <a:folHlink>
          <a:srgbClr val="14B1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dridesign.com ">
  <a:themeElements>
    <a:clrScheme name="nordridesign.com  1">
      <a:dk1>
        <a:srgbClr val="1C1C1C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003366"/>
      </a:accent2>
      <a:accent3>
        <a:srgbClr val="FFFFFF"/>
      </a:accent3>
      <a:accent4>
        <a:srgbClr val="161616"/>
      </a:accent4>
      <a:accent5>
        <a:srgbClr val="ADB8CA"/>
      </a:accent5>
      <a:accent6>
        <a:srgbClr val="002D5C"/>
      </a:accent6>
      <a:hlink>
        <a:srgbClr val="3399FF"/>
      </a:hlink>
      <a:folHlink>
        <a:srgbClr val="336699"/>
      </a:folHlink>
    </a:clrScheme>
    <a:fontScheme name="nordridesign.com 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nordridesign.com  1">
        <a:dk1>
          <a:srgbClr val="1C1C1C"/>
        </a:dk1>
        <a:lt1>
          <a:srgbClr val="FFFFFF"/>
        </a:lt1>
        <a:dk2>
          <a:srgbClr val="000000"/>
        </a:dk2>
        <a:lt2>
          <a:srgbClr val="808080"/>
        </a:lt2>
        <a:accent1>
          <a:srgbClr val="336699"/>
        </a:accent1>
        <a:accent2>
          <a:srgbClr val="003366"/>
        </a:accent2>
        <a:accent3>
          <a:srgbClr val="FFFFFF"/>
        </a:accent3>
        <a:accent4>
          <a:srgbClr val="161616"/>
        </a:accent4>
        <a:accent5>
          <a:srgbClr val="ADB8CA"/>
        </a:accent5>
        <a:accent6>
          <a:srgbClr val="002D5C"/>
        </a:accent6>
        <a:hlink>
          <a:srgbClr val="3399FF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oSteel">
  <a:themeElements>
    <a:clrScheme name="nordridesign.com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A8DDC"/>
      </a:accent1>
      <a:accent2>
        <a:srgbClr val="1083BC"/>
      </a:accent2>
      <a:accent3>
        <a:srgbClr val="FFFFFF"/>
      </a:accent3>
      <a:accent4>
        <a:srgbClr val="000000"/>
      </a:accent4>
      <a:accent5>
        <a:srgbClr val="ABC5EB"/>
      </a:accent5>
      <a:accent6>
        <a:srgbClr val="0D76AA"/>
      </a:accent6>
      <a:hlink>
        <a:srgbClr val="0B5D8F"/>
      </a:hlink>
      <a:folHlink>
        <a:srgbClr val="14B1E2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A8DDC"/>
        </a:accent1>
        <a:accent2>
          <a:srgbClr val="1083BC"/>
        </a:accent2>
        <a:accent3>
          <a:srgbClr val="FFFFFF"/>
        </a:accent3>
        <a:accent4>
          <a:srgbClr val="000000"/>
        </a:accent4>
        <a:accent5>
          <a:srgbClr val="ABC5EB"/>
        </a:accent5>
        <a:accent6>
          <a:srgbClr val="0D76AA"/>
        </a:accent6>
        <a:hlink>
          <a:srgbClr val="0B5D8F"/>
        </a:hlink>
        <a:folHlink>
          <a:srgbClr val="14B1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5015</TotalTime>
  <Words>4184</Words>
  <Application>Microsoft Office PowerPoint</Application>
  <PresentationFormat>全屏显示(4:3)</PresentationFormat>
  <Paragraphs>259</Paragraphs>
  <Slides>29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自定义设计方案</vt:lpstr>
      <vt:lpstr>nordridesign.com </vt:lpstr>
      <vt:lpstr>BaoSteel</vt:lpstr>
      <vt:lpstr>1_自定义设计方案</vt:lpstr>
      <vt:lpstr>幻灯片 1</vt:lpstr>
      <vt:lpstr>幻灯片 2</vt:lpstr>
      <vt:lpstr>幻灯片 3</vt:lpstr>
      <vt:lpstr>一.过于复杂的动画</vt:lpstr>
      <vt:lpstr>幻灯片 5</vt:lpstr>
      <vt:lpstr>二.过于简单的动画</vt:lpstr>
      <vt:lpstr>二.过于简单的动画</vt:lpstr>
      <vt:lpstr>二.过于简单的动画</vt:lpstr>
      <vt:lpstr>幻灯片 9</vt:lpstr>
      <vt:lpstr>幻灯片 10</vt:lpstr>
      <vt:lpstr>幻灯片 11</vt:lpstr>
      <vt:lpstr>三.慎用的动画效果 </vt:lpstr>
      <vt:lpstr>三.慎用的动画效果</vt:lpstr>
      <vt:lpstr>幻灯片 14</vt:lpstr>
      <vt:lpstr>幻灯片 15</vt:lpstr>
      <vt:lpstr>幻灯片 16</vt:lpstr>
      <vt:lpstr>四.动画效果选项</vt:lpstr>
      <vt:lpstr>幻灯片 18</vt:lpstr>
      <vt:lpstr>四.动画效果选项</vt:lpstr>
      <vt:lpstr>四.动画效果选项</vt:lpstr>
      <vt:lpstr>四.动画效果选项</vt:lpstr>
      <vt:lpstr>幻灯片 22</vt:lpstr>
      <vt:lpstr>幻灯片 23</vt:lpstr>
      <vt:lpstr>五.时间轴</vt:lpstr>
      <vt:lpstr>幻灯片 25</vt:lpstr>
      <vt:lpstr>幻灯片 26</vt:lpstr>
      <vt:lpstr>幻灯片 27</vt:lpstr>
      <vt:lpstr>幻灯片 28</vt:lpstr>
      <vt:lpstr>六.结合式动画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508</cp:revision>
  <cp:lastPrinted>1601-01-01T00:00:00Z</cp:lastPrinted>
  <dcterms:created xsi:type="dcterms:W3CDTF">1601-01-01T00:00:00Z</dcterms:created>
  <dcterms:modified xsi:type="dcterms:W3CDTF">2015-09-23T09:40:29Z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